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Lst>
  <p:sldSz cx="6858000" cy="9144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8"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56" d="100"/>
          <a:sy n="56" d="100"/>
        </p:scale>
        <p:origin x="1816" y="48"/>
      </p:cViewPr>
      <p:guideLst>
        <p:guide orient="horz" pos="3288"/>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2B973D3-12B1-4A93-B832-E59014426511}" type="datetimeFigureOut">
              <a:rPr kumimoji="1" lang="ja-JP" altLang="en-US" smtClean="0"/>
              <a:t>2020/1/7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695705-D99A-4762-B9B7-889F68D94D31}" type="slidenum">
              <a:rPr kumimoji="1" lang="ja-JP" altLang="en-US" smtClean="0"/>
              <a:t>‹#›</a:t>
            </a:fld>
            <a:endParaRPr kumimoji="1" lang="ja-JP" altLang="en-US"/>
          </a:p>
        </p:txBody>
      </p:sp>
    </p:spTree>
    <p:extLst>
      <p:ext uri="{BB962C8B-B14F-4D97-AF65-F5344CB8AC3E}">
        <p14:creationId xmlns:p14="http://schemas.microsoft.com/office/powerpoint/2010/main" val="325876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B973D3-12B1-4A93-B832-E59014426511}" type="datetimeFigureOut">
              <a:rPr kumimoji="1" lang="ja-JP" altLang="en-US" smtClean="0"/>
              <a:t>2020/1/7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695705-D99A-4762-B9B7-889F68D94D31}" type="slidenum">
              <a:rPr kumimoji="1" lang="ja-JP" altLang="en-US" smtClean="0"/>
              <a:t>‹#›</a:t>
            </a:fld>
            <a:endParaRPr kumimoji="1" lang="ja-JP" altLang="en-US"/>
          </a:p>
        </p:txBody>
      </p:sp>
    </p:spTree>
    <p:extLst>
      <p:ext uri="{BB962C8B-B14F-4D97-AF65-F5344CB8AC3E}">
        <p14:creationId xmlns:p14="http://schemas.microsoft.com/office/powerpoint/2010/main" val="2185632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B973D3-12B1-4A93-B832-E59014426511}" type="datetimeFigureOut">
              <a:rPr kumimoji="1" lang="ja-JP" altLang="en-US" smtClean="0"/>
              <a:t>2020/1/7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695705-D99A-4762-B9B7-889F68D94D31}" type="slidenum">
              <a:rPr kumimoji="1" lang="ja-JP" altLang="en-US" smtClean="0"/>
              <a:t>‹#›</a:t>
            </a:fld>
            <a:endParaRPr kumimoji="1" lang="ja-JP" altLang="en-US"/>
          </a:p>
        </p:txBody>
      </p:sp>
    </p:spTree>
    <p:extLst>
      <p:ext uri="{BB962C8B-B14F-4D97-AF65-F5344CB8AC3E}">
        <p14:creationId xmlns:p14="http://schemas.microsoft.com/office/powerpoint/2010/main" val="427315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2B973D3-12B1-4A93-B832-E59014426511}" type="datetimeFigureOut">
              <a:rPr kumimoji="1" lang="ja-JP" altLang="en-US" smtClean="0"/>
              <a:t>2020/1/7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695705-D99A-4762-B9B7-889F68D94D31}" type="slidenum">
              <a:rPr kumimoji="1" lang="ja-JP" altLang="en-US" smtClean="0"/>
              <a:t>‹#›</a:t>
            </a:fld>
            <a:endParaRPr kumimoji="1" lang="ja-JP" altLang="en-US"/>
          </a:p>
        </p:txBody>
      </p:sp>
    </p:spTree>
    <p:extLst>
      <p:ext uri="{BB962C8B-B14F-4D97-AF65-F5344CB8AC3E}">
        <p14:creationId xmlns:p14="http://schemas.microsoft.com/office/powerpoint/2010/main" val="39417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B973D3-12B1-4A93-B832-E59014426511}" type="datetimeFigureOut">
              <a:rPr kumimoji="1" lang="ja-JP" altLang="en-US" smtClean="0"/>
              <a:t>2020/1/7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695705-D99A-4762-B9B7-889F68D94D31}" type="slidenum">
              <a:rPr kumimoji="1" lang="ja-JP" altLang="en-US" smtClean="0"/>
              <a:t>‹#›</a:t>
            </a:fld>
            <a:endParaRPr kumimoji="1" lang="ja-JP" altLang="en-US"/>
          </a:p>
        </p:txBody>
      </p:sp>
    </p:spTree>
    <p:extLst>
      <p:ext uri="{BB962C8B-B14F-4D97-AF65-F5344CB8AC3E}">
        <p14:creationId xmlns:p14="http://schemas.microsoft.com/office/powerpoint/2010/main" val="1172481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2B973D3-12B1-4A93-B832-E59014426511}" type="datetimeFigureOut">
              <a:rPr kumimoji="1" lang="ja-JP" altLang="en-US" smtClean="0"/>
              <a:t>2020/1/7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695705-D99A-4762-B9B7-889F68D94D31}" type="slidenum">
              <a:rPr kumimoji="1" lang="ja-JP" altLang="en-US" smtClean="0"/>
              <a:t>‹#›</a:t>
            </a:fld>
            <a:endParaRPr kumimoji="1" lang="ja-JP" altLang="en-US"/>
          </a:p>
        </p:txBody>
      </p:sp>
    </p:spTree>
    <p:extLst>
      <p:ext uri="{BB962C8B-B14F-4D97-AF65-F5344CB8AC3E}">
        <p14:creationId xmlns:p14="http://schemas.microsoft.com/office/powerpoint/2010/main" val="727905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2B973D3-12B1-4A93-B832-E59014426511}" type="datetimeFigureOut">
              <a:rPr kumimoji="1" lang="ja-JP" altLang="en-US" smtClean="0"/>
              <a:t>2020/1/7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695705-D99A-4762-B9B7-889F68D94D31}" type="slidenum">
              <a:rPr kumimoji="1" lang="ja-JP" altLang="en-US" smtClean="0"/>
              <a:t>‹#›</a:t>
            </a:fld>
            <a:endParaRPr kumimoji="1" lang="ja-JP" altLang="en-US"/>
          </a:p>
        </p:txBody>
      </p:sp>
    </p:spTree>
    <p:extLst>
      <p:ext uri="{BB962C8B-B14F-4D97-AF65-F5344CB8AC3E}">
        <p14:creationId xmlns:p14="http://schemas.microsoft.com/office/powerpoint/2010/main" val="252542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2B973D3-12B1-4A93-B832-E59014426511}" type="datetimeFigureOut">
              <a:rPr kumimoji="1" lang="ja-JP" altLang="en-US" smtClean="0"/>
              <a:t>2020/1/7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695705-D99A-4762-B9B7-889F68D94D31}" type="slidenum">
              <a:rPr kumimoji="1" lang="ja-JP" altLang="en-US" smtClean="0"/>
              <a:t>‹#›</a:t>
            </a:fld>
            <a:endParaRPr kumimoji="1" lang="ja-JP" altLang="en-US"/>
          </a:p>
        </p:txBody>
      </p:sp>
    </p:spTree>
    <p:extLst>
      <p:ext uri="{BB962C8B-B14F-4D97-AF65-F5344CB8AC3E}">
        <p14:creationId xmlns:p14="http://schemas.microsoft.com/office/powerpoint/2010/main" val="220196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973D3-12B1-4A93-B832-E59014426511}" type="datetimeFigureOut">
              <a:rPr kumimoji="1" lang="ja-JP" altLang="en-US" smtClean="0"/>
              <a:t>2020/1/7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695705-D99A-4762-B9B7-889F68D94D31}" type="slidenum">
              <a:rPr kumimoji="1" lang="ja-JP" altLang="en-US" smtClean="0"/>
              <a:t>‹#›</a:t>
            </a:fld>
            <a:endParaRPr kumimoji="1" lang="ja-JP" altLang="en-US"/>
          </a:p>
        </p:txBody>
      </p:sp>
    </p:spTree>
    <p:extLst>
      <p:ext uri="{BB962C8B-B14F-4D97-AF65-F5344CB8AC3E}">
        <p14:creationId xmlns:p14="http://schemas.microsoft.com/office/powerpoint/2010/main" val="789994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B973D3-12B1-4A93-B832-E59014426511}" type="datetimeFigureOut">
              <a:rPr kumimoji="1" lang="ja-JP" altLang="en-US" smtClean="0"/>
              <a:t>2020/1/7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695705-D99A-4762-B9B7-889F68D94D31}" type="slidenum">
              <a:rPr kumimoji="1" lang="ja-JP" altLang="en-US" smtClean="0"/>
              <a:t>‹#›</a:t>
            </a:fld>
            <a:endParaRPr kumimoji="1" lang="ja-JP" altLang="en-US"/>
          </a:p>
        </p:txBody>
      </p:sp>
    </p:spTree>
    <p:extLst>
      <p:ext uri="{BB962C8B-B14F-4D97-AF65-F5344CB8AC3E}">
        <p14:creationId xmlns:p14="http://schemas.microsoft.com/office/powerpoint/2010/main" val="1307895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B973D3-12B1-4A93-B832-E59014426511}" type="datetimeFigureOut">
              <a:rPr kumimoji="1" lang="ja-JP" altLang="en-US" smtClean="0"/>
              <a:t>2020/1/7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695705-D99A-4762-B9B7-889F68D94D31}" type="slidenum">
              <a:rPr kumimoji="1" lang="ja-JP" altLang="en-US" smtClean="0"/>
              <a:t>‹#›</a:t>
            </a:fld>
            <a:endParaRPr kumimoji="1" lang="ja-JP" altLang="en-US"/>
          </a:p>
        </p:txBody>
      </p:sp>
    </p:spTree>
    <p:extLst>
      <p:ext uri="{BB962C8B-B14F-4D97-AF65-F5344CB8AC3E}">
        <p14:creationId xmlns:p14="http://schemas.microsoft.com/office/powerpoint/2010/main" val="57767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2B973D3-12B1-4A93-B832-E59014426511}" type="datetimeFigureOut">
              <a:rPr kumimoji="1" lang="ja-JP" altLang="en-US" smtClean="0"/>
              <a:t>2020/1/7</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7695705-D99A-4762-B9B7-889F68D94D31}" type="slidenum">
              <a:rPr kumimoji="1" lang="ja-JP" altLang="en-US" smtClean="0"/>
              <a:t>‹#›</a:t>
            </a:fld>
            <a:endParaRPr kumimoji="1" lang="ja-JP" altLang="en-US"/>
          </a:p>
        </p:txBody>
      </p:sp>
    </p:spTree>
    <p:extLst>
      <p:ext uri="{BB962C8B-B14F-4D97-AF65-F5344CB8AC3E}">
        <p14:creationId xmlns:p14="http://schemas.microsoft.com/office/powerpoint/2010/main" val="23487488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18" Type="http://schemas.openxmlformats.org/officeDocument/2006/relationships/image" Target="../media/image12.pn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9.png"/><Relationship Id="rId17" Type="http://schemas.microsoft.com/office/2007/relationships/hdphoto" Target="../media/hdphoto5.wdp"/><Relationship Id="rId2" Type="http://schemas.openxmlformats.org/officeDocument/2006/relationships/image" Target="../media/image1.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2.wdp"/><Relationship Id="rId5" Type="http://schemas.openxmlformats.org/officeDocument/2006/relationships/image" Target="../media/image4.png"/><Relationship Id="rId15" Type="http://schemas.microsoft.com/office/2007/relationships/hdphoto" Target="../media/hdphoto4.wdp"/><Relationship Id="rId10" Type="http://schemas.openxmlformats.org/officeDocument/2006/relationships/image" Target="../media/image8.png"/><Relationship Id="rId19"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 name="正方形/長方形 2047">
            <a:extLst>
              <a:ext uri="{FF2B5EF4-FFF2-40B4-BE49-F238E27FC236}">
                <a16:creationId xmlns:a16="http://schemas.microsoft.com/office/drawing/2014/main" id="{39B8D01E-239A-484C-836D-DE53F38636D6}"/>
              </a:ext>
            </a:extLst>
          </p:cNvPr>
          <p:cNvSpPr/>
          <p:nvPr/>
        </p:nvSpPr>
        <p:spPr>
          <a:xfrm>
            <a:off x="12344" y="-15686"/>
            <a:ext cx="6855285" cy="9159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9" name="楕円 2048">
            <a:extLst>
              <a:ext uri="{FF2B5EF4-FFF2-40B4-BE49-F238E27FC236}">
                <a16:creationId xmlns:a16="http://schemas.microsoft.com/office/drawing/2014/main" id="{C7B962C1-353F-4FB2-82AD-820136A2C3E6}"/>
              </a:ext>
            </a:extLst>
          </p:cNvPr>
          <p:cNvSpPr/>
          <p:nvPr/>
        </p:nvSpPr>
        <p:spPr>
          <a:xfrm>
            <a:off x="217714" y="1116161"/>
            <a:ext cx="6372326" cy="34836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6" name="Picture 8">
            <a:extLst>
              <a:ext uri="{FF2B5EF4-FFF2-40B4-BE49-F238E27FC236}">
                <a16:creationId xmlns:a16="http://schemas.microsoft.com/office/drawing/2014/main" id="{96005A24-216C-4960-B884-BCDBA8584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569" y="2028344"/>
            <a:ext cx="1867017" cy="17965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AF34BDB-66DC-4A85-BBBC-30591097A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0" y="2108486"/>
            <a:ext cx="2332653" cy="13839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99D4FBC-F236-4D07-871D-DDE435EC5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4" y="-104906"/>
            <a:ext cx="1680872" cy="160538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BB933922-EC08-435C-8E09-60837EFDF151}"/>
              </a:ext>
            </a:extLst>
          </p:cNvPr>
          <p:cNvGrpSpPr/>
          <p:nvPr/>
        </p:nvGrpSpPr>
        <p:grpSpPr>
          <a:xfrm>
            <a:off x="1426992" y="2212181"/>
            <a:ext cx="3957059" cy="1974330"/>
            <a:chOff x="756785" y="1459151"/>
            <a:chExt cx="5016789" cy="2938000"/>
          </a:xfrm>
        </p:grpSpPr>
        <p:pic>
          <p:nvPicPr>
            <p:cNvPr id="1030" name="Picture 6">
              <a:extLst>
                <a:ext uri="{FF2B5EF4-FFF2-40B4-BE49-F238E27FC236}">
                  <a16:creationId xmlns:a16="http://schemas.microsoft.com/office/drawing/2014/main" id="{14E3F21B-FAA3-4075-96D6-E0CEDC0E57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31403">
              <a:off x="4125868" y="2687049"/>
              <a:ext cx="1647706" cy="1417201"/>
            </a:xfrm>
            <a:prstGeom prst="rect">
              <a:avLst/>
            </a:prstGeom>
            <a:noFill/>
            <a:extLst>
              <a:ext uri="{909E8E84-426E-40DD-AFC4-6F175D3DCCD1}">
                <a14:hiddenFill xmlns:a14="http://schemas.microsoft.com/office/drawing/2010/main">
                  <a:solidFill>
                    <a:srgbClr val="FFFFFF"/>
                  </a:solidFill>
                </a14:hiddenFill>
              </a:ext>
            </a:extLst>
          </p:spPr>
        </p:pic>
        <p:sp>
          <p:nvSpPr>
            <p:cNvPr id="39" name="四角形: 角を丸くする 38">
              <a:extLst>
                <a:ext uri="{FF2B5EF4-FFF2-40B4-BE49-F238E27FC236}">
                  <a16:creationId xmlns:a16="http://schemas.microsoft.com/office/drawing/2014/main" id="{7B1EA168-4F9D-4906-B035-6D58AAA88A7B}"/>
                </a:ext>
              </a:extLst>
            </p:cNvPr>
            <p:cNvSpPr/>
            <p:nvPr/>
          </p:nvSpPr>
          <p:spPr>
            <a:xfrm rot="18295253">
              <a:off x="2855409" y="2269550"/>
              <a:ext cx="539179" cy="1167269"/>
            </a:xfrm>
            <a:prstGeom prst="roundRect">
              <a:avLst>
                <a:gd name="adj" fmla="val 287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039103B6-A0F4-40C5-8BDA-5F701D5F3F7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240" b="96720" l="9804" r="89990">
                          <a14:foregroundMark x1="28689" y1="31200" x2="28689" y2="31200"/>
                          <a14:foregroundMark x1="26316" y1="44400" x2="26316" y2="44400"/>
                          <a14:foregroundMark x1="31166" y1="47520" x2="31166" y2="47520"/>
                          <a14:foregroundMark x1="33849" y1="48000" x2="33849" y2="48000"/>
                          <a14:foregroundMark x1="29412" y1="47200" x2="34262" y2="48560"/>
                          <a14:foregroundMark x1="52425" y1="6000" x2="59443" y2="6400"/>
                          <a14:foregroundMark x1="50361" y1="18880" x2="63467" y2="21600"/>
                          <a14:foregroundMark x1="47059" y1="26800" x2="54180" y2="26640"/>
                          <a14:foregroundMark x1="59030" y1="2400" x2="59030" y2="2400"/>
                          <a14:foregroundMark x1="59959" y1="2240" x2="59959" y2="2240"/>
                          <a14:foregroundMark x1="57482" y1="2240" x2="57482" y2="2240"/>
                          <a14:foregroundMark x1="66151" y1="92320" x2="66151" y2="92320"/>
                          <a14:foregroundMark x1="52219" y1="94480" x2="52219" y2="94480"/>
                          <a14:foregroundMark x1="52219" y1="96080" x2="52219" y2="96080"/>
                          <a14:foregroundMark x1="67183" y1="96720" x2="67183" y2="96720"/>
                          <a14:foregroundMark x1="73581" y1="66560" x2="73581" y2="66560"/>
                          <a14:foregroundMark x1="56347" y1="63120" x2="56347" y2="63120"/>
                          <a14:foregroundMark x1="43034" y1="65840" x2="43034" y2="65840"/>
                          <a14:backgroundMark x1="24458" y1="23680" x2="16305" y2="26800"/>
                          <a14:backgroundMark x1="16305" y1="26800" x2="14345" y2="28880"/>
                          <a14:backgroundMark x1="18369" y1="43440" x2="18369" y2="43440"/>
                          <a14:backgroundMark x1="18060" y1="43280" x2="17131" y2="36800"/>
                          <a14:backgroundMark x1="17131" y1="36800" x2="16821" y2="36560"/>
                          <a14:backgroundMark x1="29825" y1="33120" x2="29825" y2="33280"/>
                          <a14:backgroundMark x1="21981" y1="44880" x2="21981" y2="44880"/>
                        </a14:backgroundRemoval>
                      </a14:imgEffect>
                    </a14:imgLayer>
                  </a14:imgProps>
                </a:ext>
              </a:extLst>
            </a:blip>
            <a:srcRect b="38774"/>
            <a:stretch/>
          </p:blipFill>
          <p:spPr>
            <a:xfrm>
              <a:off x="1709686" y="1459151"/>
              <a:ext cx="2868112" cy="2715840"/>
            </a:xfrm>
            <a:prstGeom prst="rect">
              <a:avLst/>
            </a:prstGeom>
          </p:spPr>
        </p:pic>
        <p:grpSp>
          <p:nvGrpSpPr>
            <p:cNvPr id="16" name="グループ化 15">
              <a:extLst>
                <a:ext uri="{FF2B5EF4-FFF2-40B4-BE49-F238E27FC236}">
                  <a16:creationId xmlns:a16="http://schemas.microsoft.com/office/drawing/2014/main" id="{C498A346-0217-4D1D-BD83-64777D2076B8}"/>
                </a:ext>
              </a:extLst>
            </p:cNvPr>
            <p:cNvGrpSpPr/>
            <p:nvPr/>
          </p:nvGrpSpPr>
          <p:grpSpPr>
            <a:xfrm>
              <a:off x="2357256" y="3414927"/>
              <a:ext cx="1518036" cy="938865"/>
              <a:chOff x="2661258" y="4154332"/>
              <a:chExt cx="1518036" cy="938865"/>
            </a:xfrm>
          </p:grpSpPr>
          <p:grpSp>
            <p:nvGrpSpPr>
              <p:cNvPr id="12" name="グループ化 11">
                <a:extLst>
                  <a:ext uri="{FF2B5EF4-FFF2-40B4-BE49-F238E27FC236}">
                    <a16:creationId xmlns:a16="http://schemas.microsoft.com/office/drawing/2014/main" id="{32F5F8A2-7DFC-44BE-BF3E-52566C14F33F}"/>
                  </a:ext>
                </a:extLst>
              </p:cNvPr>
              <p:cNvGrpSpPr/>
              <p:nvPr/>
            </p:nvGrpSpPr>
            <p:grpSpPr>
              <a:xfrm rot="20838415">
                <a:off x="3117731" y="4584337"/>
                <a:ext cx="903171" cy="355497"/>
                <a:chOff x="3630328" y="2618071"/>
                <a:chExt cx="903171" cy="577516"/>
              </a:xfrm>
              <a:scene3d>
                <a:camera prst="perspectiveContrastingLeftFacing"/>
                <a:lightRig rig="threePt" dir="t"/>
              </a:scene3d>
            </p:grpSpPr>
            <p:sp>
              <p:nvSpPr>
                <p:cNvPr id="11" name="正方形/長方形 10">
                  <a:extLst>
                    <a:ext uri="{FF2B5EF4-FFF2-40B4-BE49-F238E27FC236}">
                      <a16:creationId xmlns:a16="http://schemas.microsoft.com/office/drawing/2014/main" id="{3EF8D0F1-8F1D-487E-B26A-082CE491CEF3}"/>
                    </a:ext>
                  </a:extLst>
                </p:cNvPr>
                <p:cNvSpPr/>
                <p:nvPr/>
              </p:nvSpPr>
              <p:spPr>
                <a:xfrm>
                  <a:off x="4437246" y="2618072"/>
                  <a:ext cx="96253" cy="577515"/>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0F925AC-9DD3-462B-A810-2AA649E29896}"/>
                    </a:ext>
                  </a:extLst>
                </p:cNvPr>
                <p:cNvSpPr/>
                <p:nvPr/>
              </p:nvSpPr>
              <p:spPr>
                <a:xfrm>
                  <a:off x="3630328" y="2618071"/>
                  <a:ext cx="806918" cy="577515"/>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図 9">
                <a:extLst>
                  <a:ext uri="{FF2B5EF4-FFF2-40B4-BE49-F238E27FC236}">
                    <a16:creationId xmlns:a16="http://schemas.microsoft.com/office/drawing/2014/main" id="{F8EE687B-E0B5-4064-A253-B4FB904938E1}"/>
                  </a:ext>
                </a:extLst>
              </p:cNvPr>
              <p:cNvPicPr>
                <a:picLocks noChangeAspect="1"/>
              </p:cNvPicPr>
              <p:nvPr/>
            </p:nvPicPr>
            <p:blipFill>
              <a:blip r:embed="rId8"/>
              <a:stretch>
                <a:fillRect/>
              </a:stretch>
            </p:blipFill>
            <p:spPr>
              <a:xfrm rot="20124625">
                <a:off x="2661258" y="4154332"/>
                <a:ext cx="1518036" cy="938865"/>
              </a:xfrm>
              <a:prstGeom prst="rect">
                <a:avLst/>
              </a:prstGeom>
            </p:spPr>
          </p:pic>
        </p:grpSp>
        <p:pic>
          <p:nvPicPr>
            <p:cNvPr id="2050" name="Picture 2">
              <a:extLst>
                <a:ext uri="{FF2B5EF4-FFF2-40B4-BE49-F238E27FC236}">
                  <a16:creationId xmlns:a16="http://schemas.microsoft.com/office/drawing/2014/main" id="{6E3636CC-975D-4D53-838B-AC15C9E739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854380">
              <a:off x="756785" y="2817216"/>
              <a:ext cx="1443595" cy="1579935"/>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図 2">
            <a:extLst>
              <a:ext uri="{FF2B5EF4-FFF2-40B4-BE49-F238E27FC236}">
                <a16:creationId xmlns:a16="http://schemas.microsoft.com/office/drawing/2014/main" id="{F1614F0D-241C-49B6-814D-FB1FA268FE7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794" b="89691" l="8113" r="95767">
                        <a14:foregroundMark x1="16931" y1="70619" x2="16931" y2="70619"/>
                        <a14:foregroundMark x1="8113" y1="27835" x2="8113" y2="27835"/>
                        <a14:foregroundMark x1="26279" y1="23196" x2="26279" y2="23196"/>
                        <a14:foregroundMark x1="9700" y1="60309" x2="9700" y2="60309"/>
                        <a14:foregroundMark x1="28219" y1="65979" x2="28219" y2="65979"/>
                        <a14:foregroundMark x1="75309" y1="50515" x2="75309" y2="50515"/>
                        <a14:foregroundMark x1="89594" y1="56186" x2="89594" y2="56186"/>
                        <a14:foregroundMark x1="86067" y1="38144" x2="86067" y2="38144"/>
                        <a14:foregroundMark x1="55556" y1="75258" x2="55556" y2="75258"/>
                        <a14:foregroundMark x1="25573" y1="58247" x2="25573" y2="58247"/>
                        <a14:foregroundMark x1="94533" y1="41237" x2="94533" y2="41237"/>
                        <a14:foregroundMark x1="95767" y1="58247" x2="95767" y2="58247"/>
                        <a14:foregroundMark x1="95062" y1="59278" x2="95062" y2="59278"/>
                      </a14:backgroundRemoval>
                    </a14:imgEffect>
                  </a14:imgLayer>
                </a14:imgProps>
              </a:ext>
            </a:extLst>
          </a:blip>
          <a:stretch>
            <a:fillRect/>
          </a:stretch>
        </p:blipFill>
        <p:spPr>
          <a:xfrm>
            <a:off x="1974456" y="-15686"/>
            <a:ext cx="2960915" cy="1013082"/>
          </a:xfrm>
          <a:prstGeom prst="rect">
            <a:avLst/>
          </a:prstGeom>
        </p:spPr>
      </p:pic>
      <p:pic>
        <p:nvPicPr>
          <p:cNvPr id="4" name="図 3">
            <a:extLst>
              <a:ext uri="{FF2B5EF4-FFF2-40B4-BE49-F238E27FC236}">
                <a16:creationId xmlns:a16="http://schemas.microsoft.com/office/drawing/2014/main" id="{060480AA-44FD-49AA-AFB2-C193D5083EE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662" b="89372" l="4779" r="96123">
                        <a14:foregroundMark x1="12173" y1="19807" x2="12173" y2="19807"/>
                        <a14:foregroundMark x1="4959" y1="28502" x2="4959" y2="28502"/>
                        <a14:foregroundMark x1="5320" y1="54589" x2="5320" y2="54589"/>
                        <a14:foregroundMark x1="22182" y1="74396" x2="22182" y2="74396"/>
                        <a14:foregroundMark x1="28133" y1="45411" x2="28133" y2="45411"/>
                        <a14:foregroundMark x1="28494" y1="57005" x2="28494" y2="57005"/>
                        <a14:foregroundMark x1="30658" y1="70531" x2="30658" y2="70531"/>
                        <a14:foregroundMark x1="40487" y1="71498" x2="40487" y2="71498"/>
                        <a14:foregroundMark x1="48512" y1="58937" x2="48512" y2="58937"/>
                        <a14:foregroundMark x1="48873" y1="51691" x2="48873" y2="51691"/>
                        <a14:foregroundMark x1="47791" y1="73430" x2="47791" y2="73430"/>
                        <a14:foregroundMark x1="53201" y1="43961" x2="53201" y2="43961"/>
                        <a14:foregroundMark x1="68981" y1="65217" x2="68981" y2="65217"/>
                        <a14:foregroundMark x1="85302" y1="54589" x2="85302" y2="54589"/>
                        <a14:foregroundMark x1="88188" y1="64251" x2="88188" y2="64251"/>
                        <a14:foregroundMark x1="92696" y1="26087" x2="92696" y2="26087"/>
                        <a14:foregroundMark x1="63300" y1="42995" x2="63300" y2="42995"/>
                        <a14:foregroundMark x1="96123" y1="29469" x2="96123" y2="29469"/>
                        <a14:foregroundMark x1="94319" y1="73430" x2="94319" y2="73430"/>
                        <a14:foregroundMark x1="95672" y1="78744" x2="95672" y2="78744"/>
                        <a14:foregroundMark x1="92786" y1="60870" x2="92786" y2="60870"/>
                        <a14:foregroundMark x1="94500" y1="71014" x2="94500" y2="71014"/>
                        <a14:foregroundMark x1="92876" y1="57971" x2="92876" y2="57971"/>
                        <a14:foregroundMark x1="92876" y1="57971" x2="92876" y2="57971"/>
                        <a14:foregroundMark x1="94229" y1="67150" x2="94229" y2="67150"/>
                        <a14:foregroundMark x1="28765" y1="66667" x2="28765" y2="66667"/>
                        <a14:foregroundMark x1="27142" y1="69565" x2="27142" y2="69565"/>
                        <a14:foregroundMark x1="30117" y1="71498" x2="30117" y2="71498"/>
                        <a14:foregroundMark x1="61046" y1="50725" x2="61046" y2="50725"/>
                        <a14:foregroundMark x1="60866" y1="50725" x2="60866" y2="50725"/>
                        <a14:foregroundMark x1="60775" y1="50725" x2="60775" y2="50725"/>
                        <a14:foregroundMark x1="60956" y1="49758" x2="60956" y2="49758"/>
                        <a14:foregroundMark x1="61136" y1="50725" x2="61136" y2="50725"/>
                        <a14:foregroundMark x1="60685" y1="51208" x2="60685" y2="51208"/>
                        <a14:foregroundMark x1="27953" y1="66184" x2="29576" y2="68599"/>
                        <a14:foregroundMark x1="28584" y1="41063" x2="29937" y2="42512"/>
                        <a14:foregroundMark x1="28494" y1="82609" x2="29666" y2="83092"/>
                        <a14:foregroundMark x1="91794" y1="61353" x2="93598" y2="59420"/>
                        <a14:foregroundMark x1="93868" y1="70531" x2="94770" y2="68116"/>
                        <a14:foregroundMark x1="93868" y1="68116" x2="94770" y2="67633"/>
                        <a14:foregroundMark x1="94049" y1="80193" x2="95942" y2="77778"/>
                        <a14:foregroundMark x1="71867" y1="65700" x2="71867" y2="65700"/>
                        <a14:foregroundMark x1="71879" y1="66184" x2="71957" y2="67633"/>
                        <a14:foregroundMark x1="71776" y1="64251" x2="71879" y2="66184"/>
                        <a14:backgroundMark x1="10640" y1="29469" x2="10640" y2="29469"/>
                        <a14:backgroundMark x1="11001" y1="28502" x2="11001" y2="28502"/>
                        <a14:backgroundMark x1="9829" y1="47826" x2="9829" y2="47826"/>
                        <a14:backgroundMark x1="10189" y1="58937" x2="10189" y2="58937"/>
                        <a14:backgroundMark x1="13796" y1="46377" x2="13796" y2="46377"/>
                        <a14:backgroundMark x1="13436" y1="57971" x2="13436" y2="57971"/>
                        <a14:backgroundMark x1="28043" y1="64734" x2="28043" y2="64734"/>
                        <a14:backgroundMark x1="44815" y1="79710" x2="44815" y2="79710"/>
                        <a14:backgroundMark x1="44995" y1="65700" x2="44995" y2="65700"/>
                        <a14:backgroundMark x1="45356" y1="54589" x2="45356" y2="54589"/>
                        <a14:backgroundMark x1="42741" y1="35749" x2="42741" y2="35749"/>
                        <a14:backgroundMark x1="61587" y1="52657" x2="61587" y2="52657"/>
                        <a14:backgroundMark x1="91344" y1="34783" x2="91344" y2="34783"/>
                        <a14:backgroundMark x1="93778" y1="35749" x2="93778" y2="35749"/>
                        <a14:backgroundMark x1="96934" y1="35749" x2="96934" y2="35749"/>
                        <a14:backgroundMark x1="26961" y1="39130" x2="26961" y2="39130"/>
                        <a14:backgroundMark x1="27773" y1="76329" x2="27773" y2="76329"/>
                        <a14:backgroundMark x1="93778" y1="52657" x2="93778" y2="52657"/>
                        <a14:backgroundMark x1="92696" y1="55072" x2="92696" y2="55072"/>
                        <a14:backgroundMark x1="91975" y1="56039" x2="91975" y2="56039"/>
                        <a14:backgroundMark x1="94770" y1="62802" x2="94770" y2="62802"/>
                        <a14:backgroundMark x1="71416" y1="61836" x2="71416" y2="61836"/>
                        <a14:backgroundMark x1="71416" y1="66184" x2="71416" y2="66184"/>
                      </a14:backgroundRemoval>
                    </a14:imgEffect>
                  </a14:imgLayer>
                </a14:imgProps>
              </a:ext>
            </a:extLst>
          </a:blip>
          <a:stretch>
            <a:fillRect/>
          </a:stretch>
        </p:blipFill>
        <p:spPr>
          <a:xfrm>
            <a:off x="-42315" y="805720"/>
            <a:ext cx="6858000" cy="1280078"/>
          </a:xfrm>
          <a:prstGeom prst="rect">
            <a:avLst/>
          </a:prstGeom>
        </p:spPr>
      </p:pic>
      <p:pic>
        <p:nvPicPr>
          <p:cNvPr id="20" name="図 19">
            <a:extLst>
              <a:ext uri="{FF2B5EF4-FFF2-40B4-BE49-F238E27FC236}">
                <a16:creationId xmlns:a16="http://schemas.microsoft.com/office/drawing/2014/main" id="{689FB742-40A7-4068-8B83-546049BA2604}"/>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709" b="89806" l="4044" r="96831">
                        <a14:foregroundMark x1="7978" y1="33495" x2="7978" y2="33495"/>
                        <a14:foregroundMark x1="12022" y1="46602" x2="12022" y2="46602"/>
                        <a14:foregroundMark x1="4153" y1="50485" x2="4153" y2="50485"/>
                        <a14:foregroundMark x1="13989" y1="63592" x2="13989" y2="63592"/>
                        <a14:foregroundMark x1="31803" y1="57767" x2="31803" y2="57767"/>
                        <a14:foregroundMark x1="51038" y1="20388" x2="51038" y2="20388"/>
                        <a14:foregroundMark x1="52459" y1="44660" x2="52459" y2="44660"/>
                        <a14:foregroundMark x1="65137" y1="26699" x2="65137" y2="26699"/>
                        <a14:foregroundMark x1="84153" y1="41748" x2="84153" y2="41748"/>
                        <a14:foregroundMark x1="88525" y1="40777" x2="88525" y2="40777"/>
                        <a14:foregroundMark x1="95956" y1="27670" x2="95956" y2="27670"/>
                        <a14:foregroundMark x1="94208" y1="64563" x2="94208" y2="64563"/>
                        <a14:foregroundMark x1="96831" y1="85922" x2="96831" y2="85922"/>
                        <a14:backgroundMark x1="91148" y1="47087" x2="91148" y2="47087"/>
                        <a14:backgroundMark x1="90601" y1="67961" x2="90601" y2="67961"/>
                      </a14:backgroundRemoval>
                    </a14:imgEffect>
                  </a14:imgLayer>
                </a14:imgProps>
              </a:ext>
            </a:extLst>
          </a:blip>
          <a:stretch>
            <a:fillRect/>
          </a:stretch>
        </p:blipFill>
        <p:spPr>
          <a:xfrm>
            <a:off x="4996660" y="222219"/>
            <a:ext cx="1624987" cy="720203"/>
          </a:xfrm>
          <a:prstGeom prst="rect">
            <a:avLst/>
          </a:prstGeom>
        </p:spPr>
      </p:pic>
      <p:pic>
        <p:nvPicPr>
          <p:cNvPr id="26" name="図 25">
            <a:extLst>
              <a:ext uri="{FF2B5EF4-FFF2-40B4-BE49-F238E27FC236}">
                <a16:creationId xmlns:a16="http://schemas.microsoft.com/office/drawing/2014/main" id="{1D8CA628-5DC5-45A5-99D2-F9627672B6E1}"/>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7853" b="89529" l="2603" r="94469">
                        <a14:foregroundMark x1="6182" y1="19372" x2="6182" y2="19372"/>
                        <a14:foregroundMark x1="7809" y1="38743" x2="7809" y2="38743"/>
                        <a14:foregroundMark x1="5965" y1="46597" x2="5965" y2="46597"/>
                        <a14:foregroundMark x1="11171" y1="67539" x2="11171" y2="67539"/>
                        <a14:foregroundMark x1="13666" y1="82199" x2="13666" y2="82199"/>
                        <a14:foregroundMark x1="24295" y1="24084" x2="24295" y2="24084"/>
                        <a14:foregroundMark x1="32863" y1="20942" x2="32863" y2="20942"/>
                        <a14:foregroundMark x1="63883" y1="19372" x2="63883" y2="19372"/>
                        <a14:foregroundMark x1="62039" y1="82199" x2="62039" y2="82199"/>
                        <a14:foregroundMark x1="67028" y1="81152" x2="67028" y2="81152"/>
                        <a14:foregroundMark x1="72126" y1="79581" x2="72126" y2="79581"/>
                        <a14:foregroundMark x1="76030" y1="77487" x2="76030" y2="77487"/>
                        <a14:foregroundMark x1="83297" y1="41885" x2="83297" y2="41885"/>
                        <a14:foregroundMark x1="81128" y1="23560" x2="81128" y2="23560"/>
                        <a14:foregroundMark x1="92516" y1="26702" x2="92516" y2="26702"/>
                        <a14:foregroundMark x1="90347" y1="50262" x2="90347" y2="50262"/>
                        <a14:foregroundMark x1="94469" y1="65445" x2="94469" y2="65445"/>
                        <a14:foregroundMark x1="55315" y1="71728" x2="55315" y2="71728"/>
                        <a14:foregroundMark x1="2711" y1="53403" x2="2711" y2="53403"/>
                        <a14:foregroundMark x1="47505" y1="7853" x2="47505" y2="7853"/>
                        <a14:foregroundMark x1="52169" y1="7853" x2="52169" y2="7853"/>
                        <a14:foregroundMark x1="86117" y1="20942" x2="86117" y2="20942"/>
                      </a14:backgroundRemoval>
                    </a14:imgEffect>
                  </a14:imgLayer>
                </a14:imgProps>
              </a:ext>
            </a:extLst>
          </a:blip>
          <a:stretch>
            <a:fillRect/>
          </a:stretch>
        </p:blipFill>
        <p:spPr>
          <a:xfrm>
            <a:off x="104049" y="3455532"/>
            <a:ext cx="1311640" cy="802714"/>
          </a:xfrm>
          <a:prstGeom prst="rect">
            <a:avLst/>
          </a:prstGeom>
          <a:noFill/>
        </p:spPr>
      </p:pic>
      <p:sp>
        <p:nvSpPr>
          <p:cNvPr id="35" name="正方形/長方形 34">
            <a:extLst>
              <a:ext uri="{FF2B5EF4-FFF2-40B4-BE49-F238E27FC236}">
                <a16:creationId xmlns:a16="http://schemas.microsoft.com/office/drawing/2014/main" id="{9CB0E435-19CD-430C-8088-A9E0F7A0AD14}"/>
              </a:ext>
            </a:extLst>
          </p:cNvPr>
          <p:cNvSpPr/>
          <p:nvPr/>
        </p:nvSpPr>
        <p:spPr>
          <a:xfrm>
            <a:off x="823382" y="4153355"/>
            <a:ext cx="5263062" cy="646331"/>
          </a:xfrm>
          <a:prstGeom prst="rect">
            <a:avLst/>
          </a:prstGeom>
          <a:noFill/>
        </p:spPr>
        <p:txBody>
          <a:bodyPr wrap="square">
            <a:spAutoFit/>
          </a:bodyPr>
          <a:lstStyle/>
          <a:p>
            <a:r>
              <a:rPr lang="ja-JP" altLang="en-US" sz="1200" b="1" dirty="0">
                <a:latin typeface="BIZ UDPゴシック" panose="020B0400000000000000" pitchFamily="50" charset="-128"/>
                <a:ea typeface="BIZ UDPゴシック" panose="020B0400000000000000" pitchFamily="50" charset="-128"/>
              </a:rPr>
              <a:t>　災害時に医療・救護活動における情報伝達、共有体制を確保するためには非常用の通信手段を確保が必要不可欠！より確実な通信確保を目指すために複数かつ多様な非常用手段の基礎知識、操作方法を身につけよう。</a:t>
            </a:r>
          </a:p>
        </p:txBody>
      </p:sp>
      <p:grpSp>
        <p:nvGrpSpPr>
          <p:cNvPr id="29" name="グループ化 28">
            <a:extLst>
              <a:ext uri="{FF2B5EF4-FFF2-40B4-BE49-F238E27FC236}">
                <a16:creationId xmlns:a16="http://schemas.microsoft.com/office/drawing/2014/main" id="{D0F05485-1FAE-4BCF-9EE6-23CB00FDDC84}"/>
              </a:ext>
            </a:extLst>
          </p:cNvPr>
          <p:cNvGrpSpPr/>
          <p:nvPr/>
        </p:nvGrpSpPr>
        <p:grpSpPr>
          <a:xfrm>
            <a:off x="413940" y="6568792"/>
            <a:ext cx="2954655" cy="1615685"/>
            <a:chOff x="401975" y="6550691"/>
            <a:chExt cx="2954655" cy="1615685"/>
          </a:xfrm>
        </p:grpSpPr>
        <p:sp>
          <p:nvSpPr>
            <p:cNvPr id="48" name="テキスト ボックス 47">
              <a:extLst>
                <a:ext uri="{FF2B5EF4-FFF2-40B4-BE49-F238E27FC236}">
                  <a16:creationId xmlns:a16="http://schemas.microsoft.com/office/drawing/2014/main" id="{3D566A8D-7851-4BC2-82AA-B3B9F5A2EE84}"/>
                </a:ext>
              </a:extLst>
            </p:cNvPr>
            <p:cNvSpPr txBox="1"/>
            <p:nvPr/>
          </p:nvSpPr>
          <p:spPr>
            <a:xfrm>
              <a:off x="666651" y="6550691"/>
              <a:ext cx="2159566" cy="307777"/>
            </a:xfrm>
            <a:prstGeom prst="rect">
              <a:avLst/>
            </a:prstGeom>
            <a:noFill/>
          </p:spPr>
          <p:txBody>
            <a:bodyPr wrap="none" rtlCol="0">
              <a:spAutoFit/>
            </a:bodyPr>
            <a:lstStyle/>
            <a:p>
              <a:r>
                <a:rPr kumimoji="1" lang="ja-JP" altLang="en-US" sz="1400" b="1" dirty="0">
                  <a:latin typeface="BIZ UDゴシック" panose="020B0400000000000000" pitchFamily="49" charset="-128"/>
                  <a:ea typeface="BIZ UDゴシック" panose="020B0400000000000000" pitchFamily="49" charset="-128"/>
                </a:rPr>
                <a:t>（お問合せ・申込み先）</a:t>
              </a:r>
            </a:p>
          </p:txBody>
        </p:sp>
        <p:sp>
          <p:nvSpPr>
            <p:cNvPr id="49" name="テキスト ボックス 48">
              <a:extLst>
                <a:ext uri="{FF2B5EF4-FFF2-40B4-BE49-F238E27FC236}">
                  <a16:creationId xmlns:a16="http://schemas.microsoft.com/office/drawing/2014/main" id="{0536181A-EE07-4AA7-90A4-8E05B9C33BEA}"/>
                </a:ext>
              </a:extLst>
            </p:cNvPr>
            <p:cNvSpPr txBox="1"/>
            <p:nvPr/>
          </p:nvSpPr>
          <p:spPr>
            <a:xfrm>
              <a:off x="401975" y="6888506"/>
              <a:ext cx="2954655" cy="584775"/>
            </a:xfrm>
            <a:prstGeom prst="rect">
              <a:avLst/>
            </a:prstGeom>
            <a:noFill/>
          </p:spPr>
          <p:txBody>
            <a:bodyPr wrap="none" rtlCol="0">
              <a:spAutoFit/>
            </a:bodyPr>
            <a:lstStyle/>
            <a:p>
              <a:r>
                <a:rPr kumimoji="1" lang="ja-JP" altLang="en-US" sz="1400" b="1" dirty="0">
                  <a:latin typeface="BIZ UDゴシック" panose="020B0400000000000000" pitchFamily="49" charset="-128"/>
                  <a:ea typeface="BIZ UDゴシック" panose="020B0400000000000000" pitchFamily="49" charset="-128"/>
                </a:rPr>
                <a:t>熊本大学病院</a:t>
              </a:r>
              <a:endParaRPr kumimoji="1" lang="en-US" altLang="ja-JP" sz="1400" b="1" dirty="0">
                <a:latin typeface="BIZ UDゴシック" panose="020B0400000000000000" pitchFamily="49" charset="-128"/>
                <a:ea typeface="BIZ UDゴシック" panose="020B0400000000000000" pitchFamily="49" charset="-128"/>
              </a:endParaRPr>
            </a:p>
            <a:p>
              <a:r>
                <a:rPr kumimoji="1" lang="ja-JP" altLang="en-US" b="1" dirty="0">
                  <a:latin typeface="BIZ UDゴシック" panose="020B0400000000000000" pitchFamily="49" charset="-128"/>
                  <a:ea typeface="BIZ UDゴシック" panose="020B0400000000000000" pitchFamily="49" charset="-128"/>
                </a:rPr>
                <a:t>災害医療教育研究センター</a:t>
              </a:r>
            </a:p>
          </p:txBody>
        </p:sp>
        <p:sp>
          <p:nvSpPr>
            <p:cNvPr id="50" name="テキスト ボックス 49">
              <a:extLst>
                <a:ext uri="{FF2B5EF4-FFF2-40B4-BE49-F238E27FC236}">
                  <a16:creationId xmlns:a16="http://schemas.microsoft.com/office/drawing/2014/main" id="{C6A22BDA-B720-4DE4-9B53-E96D9966301E}"/>
                </a:ext>
              </a:extLst>
            </p:cNvPr>
            <p:cNvSpPr txBox="1"/>
            <p:nvPr/>
          </p:nvSpPr>
          <p:spPr>
            <a:xfrm>
              <a:off x="401975" y="7389194"/>
              <a:ext cx="1826141" cy="338554"/>
            </a:xfrm>
            <a:prstGeom prst="rect">
              <a:avLst/>
            </a:prstGeom>
            <a:noFill/>
          </p:spPr>
          <p:txBody>
            <a:bodyPr wrap="none" rtlCol="0">
              <a:spAutoFit/>
            </a:bodyPr>
            <a:lstStyle/>
            <a:p>
              <a:r>
                <a:rPr kumimoji="1" lang="en-US" altLang="ja-JP" sz="1600" dirty="0">
                  <a:latin typeface="BIZ UDゴシック" panose="020B0400000000000000" pitchFamily="49" charset="-128"/>
                  <a:ea typeface="BIZ UDゴシック" panose="020B0400000000000000" pitchFamily="49" charset="-128"/>
                </a:rPr>
                <a:t>TEL</a:t>
              </a:r>
              <a:r>
                <a:rPr kumimoji="1" lang="ja-JP" altLang="en-US" sz="1600" dirty="0">
                  <a:latin typeface="BIZ UDゴシック" panose="020B0400000000000000" pitchFamily="49" charset="-128"/>
                  <a:ea typeface="BIZ UDゴシック" panose="020B0400000000000000" pitchFamily="49" charset="-128"/>
                </a:rPr>
                <a:t> </a:t>
              </a:r>
              <a:r>
                <a:rPr kumimoji="1" lang="en-US" altLang="ja-JP" sz="1600" dirty="0">
                  <a:latin typeface="BIZ UDゴシック" panose="020B0400000000000000" pitchFamily="49" charset="-128"/>
                  <a:ea typeface="BIZ UDゴシック" panose="020B0400000000000000" pitchFamily="49" charset="-128"/>
                </a:rPr>
                <a:t>096-373-7214</a:t>
              </a:r>
              <a:endParaRPr kumimoji="1" lang="ja-JP" altLang="en-US" sz="1600" dirty="0">
                <a:latin typeface="BIZ UDゴシック" panose="020B0400000000000000" pitchFamily="49" charset="-128"/>
                <a:ea typeface="BIZ UDゴシック" panose="020B0400000000000000" pitchFamily="49" charset="-128"/>
              </a:endParaRPr>
            </a:p>
          </p:txBody>
        </p:sp>
        <p:sp>
          <p:nvSpPr>
            <p:cNvPr id="51" name="テキスト ボックス 50">
              <a:extLst>
                <a:ext uri="{FF2B5EF4-FFF2-40B4-BE49-F238E27FC236}">
                  <a16:creationId xmlns:a16="http://schemas.microsoft.com/office/drawing/2014/main" id="{42C8BE16-38C7-4C8C-B930-C67C3DEB59E1}"/>
                </a:ext>
              </a:extLst>
            </p:cNvPr>
            <p:cNvSpPr txBox="1"/>
            <p:nvPr/>
          </p:nvSpPr>
          <p:spPr>
            <a:xfrm>
              <a:off x="401975" y="7629016"/>
              <a:ext cx="1826141" cy="338554"/>
            </a:xfrm>
            <a:prstGeom prst="rect">
              <a:avLst/>
            </a:prstGeom>
            <a:noFill/>
          </p:spPr>
          <p:txBody>
            <a:bodyPr wrap="none" rtlCol="0">
              <a:spAutoFit/>
            </a:bodyPr>
            <a:lstStyle/>
            <a:p>
              <a:r>
                <a:rPr kumimoji="1" lang="en-US" altLang="ja-JP" sz="1600" dirty="0">
                  <a:latin typeface="BIZ UDゴシック" panose="020B0400000000000000" pitchFamily="49" charset="-128"/>
                  <a:ea typeface="BIZ UDゴシック" panose="020B0400000000000000" pitchFamily="49" charset="-128"/>
                </a:rPr>
                <a:t>FAX</a:t>
              </a:r>
              <a:r>
                <a:rPr kumimoji="1" lang="ja-JP" altLang="en-US" sz="1600" dirty="0">
                  <a:latin typeface="BIZ UDゴシック" panose="020B0400000000000000" pitchFamily="49" charset="-128"/>
                  <a:ea typeface="BIZ UDゴシック" panose="020B0400000000000000" pitchFamily="49" charset="-128"/>
                </a:rPr>
                <a:t> </a:t>
              </a:r>
              <a:r>
                <a:rPr kumimoji="1" lang="en-US" altLang="ja-JP" sz="1600" dirty="0">
                  <a:latin typeface="BIZ UDゴシック" panose="020B0400000000000000" pitchFamily="49" charset="-128"/>
                  <a:ea typeface="BIZ UDゴシック" panose="020B0400000000000000" pitchFamily="49" charset="-128"/>
                </a:rPr>
                <a:t>096-373-7220</a:t>
              </a:r>
              <a:endParaRPr kumimoji="1" lang="ja-JP" altLang="en-US" sz="1600" dirty="0">
                <a:latin typeface="BIZ UDゴシック" panose="020B0400000000000000" pitchFamily="49" charset="-128"/>
                <a:ea typeface="BIZ UDゴシック" panose="020B0400000000000000" pitchFamily="49" charset="-128"/>
              </a:endParaRPr>
            </a:p>
          </p:txBody>
        </p:sp>
        <p:sp>
          <p:nvSpPr>
            <p:cNvPr id="53" name="テキスト ボックス 52">
              <a:extLst>
                <a:ext uri="{FF2B5EF4-FFF2-40B4-BE49-F238E27FC236}">
                  <a16:creationId xmlns:a16="http://schemas.microsoft.com/office/drawing/2014/main" id="{1DE0C71F-DCAE-489E-BEAF-33A2B79EE2DE}"/>
                </a:ext>
              </a:extLst>
            </p:cNvPr>
            <p:cNvSpPr txBox="1"/>
            <p:nvPr/>
          </p:nvSpPr>
          <p:spPr>
            <a:xfrm>
              <a:off x="401975" y="7889377"/>
              <a:ext cx="1415772" cy="276999"/>
            </a:xfrm>
            <a:prstGeom prst="rect">
              <a:avLst/>
            </a:prstGeom>
            <a:noFill/>
          </p:spPr>
          <p:txBody>
            <a:bodyPr wrap="none" rtlCol="0">
              <a:spAutoFit/>
            </a:bodyPr>
            <a:lstStyle/>
            <a:p>
              <a:r>
                <a:rPr kumimoji="1" lang="ja-JP" altLang="en-US" sz="1200" b="1" dirty="0">
                  <a:latin typeface="BIZ UDゴシック" panose="020B0400000000000000" pitchFamily="49" charset="-128"/>
                  <a:ea typeface="BIZ UDゴシック" panose="020B0400000000000000" pitchFamily="49" charset="-128"/>
                </a:rPr>
                <a:t>担当：原口、池田</a:t>
              </a:r>
            </a:p>
          </p:txBody>
        </p:sp>
      </p:grpSp>
      <p:sp>
        <p:nvSpPr>
          <p:cNvPr id="55" name="テキスト ボックス 54">
            <a:extLst>
              <a:ext uri="{FF2B5EF4-FFF2-40B4-BE49-F238E27FC236}">
                <a16:creationId xmlns:a16="http://schemas.microsoft.com/office/drawing/2014/main" id="{8C8F5A94-3B9F-4D20-A06C-BC0770B73E66}"/>
              </a:ext>
            </a:extLst>
          </p:cNvPr>
          <p:cNvSpPr txBox="1"/>
          <p:nvPr/>
        </p:nvSpPr>
        <p:spPr>
          <a:xfrm>
            <a:off x="487742" y="8300142"/>
            <a:ext cx="2698175" cy="830997"/>
          </a:xfrm>
          <a:prstGeom prst="rect">
            <a:avLst/>
          </a:prstGeom>
          <a:noFill/>
        </p:spPr>
        <p:txBody>
          <a:bodyPr wrap="none" rtlCol="0">
            <a:spAutoFit/>
          </a:bodyPr>
          <a:lstStyle/>
          <a:p>
            <a:r>
              <a:rPr kumimoji="1" lang="ja-JP" altLang="en-US" sz="1200" b="1" dirty="0">
                <a:latin typeface="BIZ UDゴシック" panose="020B0400000000000000" pitchFamily="49" charset="-128"/>
                <a:ea typeface="BIZ UDゴシック" panose="020B0400000000000000" pitchFamily="49" charset="-128"/>
              </a:rPr>
              <a:t>　　</a:t>
            </a:r>
            <a:r>
              <a:rPr kumimoji="1" lang="en-US" altLang="ja-JP" sz="1200" b="1" dirty="0">
                <a:latin typeface="BIZ UDゴシック" panose="020B0400000000000000" pitchFamily="49" charset="-128"/>
                <a:ea typeface="BIZ UDゴシック" panose="020B0400000000000000" pitchFamily="49" charset="-128"/>
              </a:rPr>
              <a:t>WEB</a:t>
            </a:r>
            <a:r>
              <a:rPr kumimoji="1" lang="ja-JP" altLang="en-US" sz="1200" b="1" dirty="0">
                <a:latin typeface="BIZ UDゴシック" panose="020B0400000000000000" pitchFamily="49" charset="-128"/>
                <a:ea typeface="BIZ UDゴシック" panose="020B0400000000000000" pitchFamily="49" charset="-128"/>
              </a:rPr>
              <a:t>申込</a:t>
            </a:r>
            <a:endParaRPr kumimoji="1" lang="en-US" altLang="ja-JP" sz="1200" b="1" dirty="0">
              <a:latin typeface="BIZ UDゴシック" panose="020B0400000000000000" pitchFamily="49" charset="-128"/>
              <a:ea typeface="BIZ UDゴシック" panose="020B0400000000000000" pitchFamily="49" charset="-128"/>
            </a:endParaRPr>
          </a:p>
          <a:p>
            <a:endParaRPr kumimoji="1" lang="en-US" altLang="ja-JP" sz="400" b="1" dirty="0">
              <a:latin typeface="BIZ UDゴシック" panose="020B0400000000000000" pitchFamily="49" charset="-128"/>
              <a:ea typeface="BIZ UDゴシック" panose="020B0400000000000000" pitchFamily="49" charset="-128"/>
            </a:endParaRPr>
          </a:p>
          <a:p>
            <a:r>
              <a:rPr kumimoji="1" lang="en-US" altLang="ja-JP" sz="1200" b="1" dirty="0">
                <a:latin typeface="BIZ UDゴシック" panose="020B0400000000000000" pitchFamily="49" charset="-128"/>
                <a:ea typeface="BIZ UDゴシック" panose="020B0400000000000000" pitchFamily="49" charset="-128"/>
              </a:rPr>
              <a:t>QR</a:t>
            </a:r>
            <a:r>
              <a:rPr kumimoji="1" lang="ja-JP" altLang="en-US" sz="1200" b="1" dirty="0">
                <a:latin typeface="BIZ UDゴシック" panose="020B0400000000000000" pitchFamily="49" charset="-128"/>
                <a:ea typeface="BIZ UDゴシック" panose="020B0400000000000000" pitchFamily="49" charset="-128"/>
              </a:rPr>
              <a:t>コードより申込みください。</a:t>
            </a:r>
            <a:endParaRPr kumimoji="1" lang="en-US" altLang="ja-JP" sz="1200" b="1" dirty="0">
              <a:latin typeface="BIZ UDゴシック" panose="020B0400000000000000" pitchFamily="49" charset="-128"/>
              <a:ea typeface="BIZ UDゴシック" panose="020B0400000000000000" pitchFamily="49" charset="-128"/>
            </a:endParaRPr>
          </a:p>
          <a:p>
            <a:r>
              <a:rPr kumimoji="1" lang="ja-JP" altLang="en-US" sz="1200" b="1" dirty="0">
                <a:latin typeface="BIZ UDゴシック" panose="020B0400000000000000" pitchFamily="49" charset="-128"/>
                <a:ea typeface="BIZ UDゴシック" panose="020B0400000000000000" pitchFamily="49" charset="-128"/>
              </a:rPr>
              <a:t>電話・</a:t>
            </a:r>
            <a:r>
              <a:rPr kumimoji="1" lang="en-US" altLang="ja-JP" sz="1200" b="1" dirty="0">
                <a:latin typeface="BIZ UDゴシック" panose="020B0400000000000000" pitchFamily="49" charset="-128"/>
                <a:ea typeface="BIZ UDゴシック" panose="020B0400000000000000" pitchFamily="49" charset="-128"/>
              </a:rPr>
              <a:t>FAX</a:t>
            </a:r>
            <a:r>
              <a:rPr kumimoji="1" lang="ja-JP" altLang="en-US" sz="1200" b="1" dirty="0">
                <a:latin typeface="BIZ UDゴシック" panose="020B0400000000000000" pitchFamily="49" charset="-128"/>
                <a:ea typeface="BIZ UDゴシック" panose="020B0400000000000000" pitchFamily="49" charset="-128"/>
              </a:rPr>
              <a:t>での申込みも可能です。</a:t>
            </a:r>
            <a:endParaRPr kumimoji="1" lang="en-US" altLang="ja-JP" sz="1200" b="1" dirty="0">
              <a:latin typeface="BIZ UDゴシック" panose="020B0400000000000000" pitchFamily="49" charset="-128"/>
              <a:ea typeface="BIZ UDゴシック" panose="020B0400000000000000" pitchFamily="49" charset="-128"/>
            </a:endParaRPr>
          </a:p>
          <a:p>
            <a:r>
              <a:rPr kumimoji="1" lang="en-US" altLang="ja-JP" sz="800" b="1" dirty="0">
                <a:latin typeface="BIZ UDゴシック" panose="020B0400000000000000" pitchFamily="49" charset="-128"/>
                <a:ea typeface="BIZ UDゴシック" panose="020B0400000000000000" pitchFamily="49" charset="-128"/>
              </a:rPr>
              <a:t>※FAX</a:t>
            </a:r>
            <a:r>
              <a:rPr kumimoji="1" lang="ja-JP" altLang="en-US" sz="800" b="1" dirty="0">
                <a:latin typeface="BIZ UDゴシック" panose="020B0400000000000000" pitchFamily="49" charset="-128"/>
                <a:ea typeface="BIZ UDゴシック" panose="020B0400000000000000" pitchFamily="49" charset="-128"/>
              </a:rPr>
              <a:t>申込時は、裏面の申込み用紙をご利用ください。</a:t>
            </a:r>
          </a:p>
        </p:txBody>
      </p:sp>
      <p:sp>
        <p:nvSpPr>
          <p:cNvPr id="57" name="テキスト ボックス 56">
            <a:extLst>
              <a:ext uri="{FF2B5EF4-FFF2-40B4-BE49-F238E27FC236}">
                <a16:creationId xmlns:a16="http://schemas.microsoft.com/office/drawing/2014/main" id="{54E3A21D-5A36-43AE-8C61-9D3D5C22009C}"/>
              </a:ext>
            </a:extLst>
          </p:cNvPr>
          <p:cNvSpPr txBox="1"/>
          <p:nvPr/>
        </p:nvSpPr>
        <p:spPr>
          <a:xfrm>
            <a:off x="654608" y="4768597"/>
            <a:ext cx="5570756" cy="523220"/>
          </a:xfrm>
          <a:prstGeom prst="rect">
            <a:avLst/>
          </a:prstGeom>
          <a:noFill/>
        </p:spPr>
        <p:txBody>
          <a:bodyPr wrap="none" rtlCol="0">
            <a:spAutoFit/>
          </a:bodyPr>
          <a:lstStyle/>
          <a:p>
            <a:r>
              <a:rPr kumimoji="1" lang="ja-JP" altLang="en-US" sz="2800" b="1" dirty="0">
                <a:latin typeface="BIZ UDゴシック" panose="020B0400000000000000" pitchFamily="49" charset="-128"/>
                <a:ea typeface="BIZ UDゴシック" panose="020B0400000000000000" pitchFamily="49" charset="-128"/>
              </a:rPr>
              <a:t>令和</a:t>
            </a:r>
            <a:r>
              <a:rPr kumimoji="1" lang="en-US" altLang="ja-JP" sz="2800" b="1" dirty="0">
                <a:latin typeface="BIZ UDゴシック" panose="020B0400000000000000" pitchFamily="49" charset="-128"/>
                <a:ea typeface="BIZ UDゴシック" panose="020B0400000000000000" pitchFamily="49" charset="-128"/>
              </a:rPr>
              <a:t>2</a:t>
            </a:r>
            <a:r>
              <a:rPr kumimoji="1" lang="ja-JP" altLang="en-US" sz="2800" b="1" dirty="0">
                <a:latin typeface="BIZ UDゴシック" panose="020B0400000000000000" pitchFamily="49" charset="-128"/>
                <a:ea typeface="BIZ UDゴシック" panose="020B0400000000000000" pitchFamily="49" charset="-128"/>
              </a:rPr>
              <a:t>年</a:t>
            </a:r>
            <a:r>
              <a:rPr kumimoji="1" lang="en-US" altLang="ja-JP" sz="2800" b="1" dirty="0">
                <a:latin typeface="BIZ UDゴシック" panose="020B0400000000000000" pitchFamily="49" charset="-128"/>
                <a:ea typeface="BIZ UDゴシック" panose="020B0400000000000000" pitchFamily="49" charset="-128"/>
              </a:rPr>
              <a:t>2</a:t>
            </a:r>
            <a:r>
              <a:rPr kumimoji="1" lang="ja-JP" altLang="en-US" sz="2800" b="1" dirty="0">
                <a:latin typeface="BIZ UDゴシック" panose="020B0400000000000000" pitchFamily="49" charset="-128"/>
                <a:ea typeface="BIZ UDゴシック" panose="020B0400000000000000" pitchFamily="49" charset="-128"/>
              </a:rPr>
              <a:t>月</a:t>
            </a:r>
            <a:r>
              <a:rPr kumimoji="1" lang="en-US" altLang="ja-JP" sz="2800" b="1" dirty="0">
                <a:latin typeface="BIZ UDゴシック" panose="020B0400000000000000" pitchFamily="49" charset="-128"/>
                <a:ea typeface="BIZ UDゴシック" panose="020B0400000000000000" pitchFamily="49" charset="-128"/>
              </a:rPr>
              <a:t>29</a:t>
            </a:r>
            <a:r>
              <a:rPr kumimoji="1" lang="ja-JP" altLang="en-US" sz="2800" b="1" dirty="0">
                <a:latin typeface="BIZ UDゴシック" panose="020B0400000000000000" pitchFamily="49" charset="-128"/>
                <a:ea typeface="BIZ UDゴシック" panose="020B0400000000000000" pitchFamily="49" charset="-128"/>
              </a:rPr>
              <a:t>日</a:t>
            </a:r>
            <a:r>
              <a:rPr kumimoji="1" lang="en-US" altLang="ja-JP" sz="2800" b="1" dirty="0">
                <a:latin typeface="BIZ UDゴシック" panose="020B0400000000000000" pitchFamily="49" charset="-128"/>
                <a:ea typeface="BIZ UDゴシック" panose="020B0400000000000000" pitchFamily="49" charset="-128"/>
              </a:rPr>
              <a:t>(</a:t>
            </a:r>
            <a:r>
              <a:rPr kumimoji="1" lang="ja-JP" altLang="en-US" sz="2800" b="1" dirty="0">
                <a:latin typeface="BIZ UDゴシック" panose="020B0400000000000000" pitchFamily="49" charset="-128"/>
                <a:ea typeface="BIZ UDゴシック" panose="020B0400000000000000" pitchFamily="49" charset="-128"/>
              </a:rPr>
              <a:t>土</a:t>
            </a:r>
            <a:r>
              <a:rPr kumimoji="1" lang="en-US" altLang="ja-JP" sz="2800" b="1" dirty="0">
                <a:latin typeface="BIZ UDゴシック" panose="020B0400000000000000" pitchFamily="49" charset="-128"/>
                <a:ea typeface="BIZ UDゴシック" panose="020B0400000000000000" pitchFamily="49" charset="-128"/>
              </a:rPr>
              <a:t>)</a:t>
            </a:r>
            <a:r>
              <a:rPr kumimoji="1" lang="ja-JP" altLang="en-US" sz="2800" b="1" dirty="0">
                <a:latin typeface="BIZ UDゴシック" panose="020B0400000000000000" pitchFamily="49" charset="-128"/>
                <a:ea typeface="BIZ UDゴシック" panose="020B0400000000000000" pitchFamily="49" charset="-128"/>
              </a:rPr>
              <a:t>～</a:t>
            </a:r>
            <a:r>
              <a:rPr kumimoji="1" lang="en-US" altLang="ja-JP" sz="2800" b="1" dirty="0">
                <a:latin typeface="BIZ UDゴシック" panose="020B0400000000000000" pitchFamily="49" charset="-128"/>
                <a:ea typeface="BIZ UDゴシック" panose="020B0400000000000000" pitchFamily="49" charset="-128"/>
              </a:rPr>
              <a:t>3</a:t>
            </a:r>
            <a:r>
              <a:rPr kumimoji="1" lang="ja-JP" altLang="en-US" sz="2800" b="1" dirty="0">
                <a:latin typeface="BIZ UDゴシック" panose="020B0400000000000000" pitchFamily="49" charset="-128"/>
                <a:ea typeface="BIZ UDゴシック" panose="020B0400000000000000" pitchFamily="49" charset="-128"/>
              </a:rPr>
              <a:t>月</a:t>
            </a:r>
            <a:r>
              <a:rPr kumimoji="1" lang="en-US" altLang="ja-JP" sz="2800" b="1" dirty="0">
                <a:latin typeface="BIZ UDゴシック" panose="020B0400000000000000" pitchFamily="49" charset="-128"/>
                <a:ea typeface="BIZ UDゴシック" panose="020B0400000000000000" pitchFamily="49" charset="-128"/>
              </a:rPr>
              <a:t>1</a:t>
            </a:r>
            <a:r>
              <a:rPr kumimoji="1" lang="ja-JP" altLang="en-US" sz="2800" b="1" dirty="0">
                <a:latin typeface="BIZ UDゴシック" panose="020B0400000000000000" pitchFamily="49" charset="-128"/>
                <a:ea typeface="BIZ UDゴシック" panose="020B0400000000000000" pitchFamily="49" charset="-128"/>
              </a:rPr>
              <a:t>日</a:t>
            </a:r>
            <a:r>
              <a:rPr kumimoji="1" lang="en-US" altLang="ja-JP" sz="2800" b="1" dirty="0">
                <a:latin typeface="BIZ UDゴシック" panose="020B0400000000000000" pitchFamily="49" charset="-128"/>
                <a:ea typeface="BIZ UDゴシック" panose="020B0400000000000000" pitchFamily="49" charset="-128"/>
              </a:rPr>
              <a:t>(</a:t>
            </a:r>
            <a:r>
              <a:rPr kumimoji="1" lang="ja-JP" altLang="en-US" sz="2800" b="1" dirty="0">
                <a:latin typeface="BIZ UDゴシック" panose="020B0400000000000000" pitchFamily="49" charset="-128"/>
                <a:ea typeface="BIZ UDゴシック" panose="020B0400000000000000" pitchFamily="49" charset="-128"/>
              </a:rPr>
              <a:t>日</a:t>
            </a:r>
            <a:r>
              <a:rPr kumimoji="1" lang="en-US" altLang="ja-JP" sz="2800" b="1" dirty="0">
                <a:latin typeface="BIZ UDゴシック" panose="020B0400000000000000" pitchFamily="49" charset="-128"/>
                <a:ea typeface="BIZ UDゴシック" panose="020B0400000000000000" pitchFamily="49" charset="-128"/>
              </a:rPr>
              <a:t>)</a:t>
            </a:r>
            <a:endParaRPr kumimoji="1" lang="ja-JP" altLang="en-US" sz="2800" b="1" dirty="0">
              <a:latin typeface="BIZ UDゴシック" panose="020B0400000000000000" pitchFamily="49" charset="-128"/>
              <a:ea typeface="BIZ UDゴシック" panose="020B0400000000000000" pitchFamily="49" charset="-128"/>
            </a:endParaRPr>
          </a:p>
        </p:txBody>
      </p:sp>
      <p:sp>
        <p:nvSpPr>
          <p:cNvPr id="58" name="テキスト ボックス 57">
            <a:extLst>
              <a:ext uri="{FF2B5EF4-FFF2-40B4-BE49-F238E27FC236}">
                <a16:creationId xmlns:a16="http://schemas.microsoft.com/office/drawing/2014/main" id="{E8900F16-8F46-44D6-A664-FC48A6E6C818}"/>
              </a:ext>
            </a:extLst>
          </p:cNvPr>
          <p:cNvSpPr txBox="1"/>
          <p:nvPr/>
        </p:nvSpPr>
        <p:spPr>
          <a:xfrm>
            <a:off x="-166245" y="5294422"/>
            <a:ext cx="4382110" cy="1107996"/>
          </a:xfrm>
          <a:prstGeom prst="rect">
            <a:avLst/>
          </a:prstGeom>
          <a:noFill/>
        </p:spPr>
        <p:txBody>
          <a:bodyPr wrap="square" rtlCol="0">
            <a:spAutoFit/>
          </a:bodyPr>
          <a:lstStyle/>
          <a:p>
            <a:r>
              <a:rPr kumimoji="1" lang="ja-JP" altLang="en-US" b="1" dirty="0">
                <a:latin typeface="BIZ UDゴシック" panose="020B0400000000000000" pitchFamily="49" charset="-128"/>
                <a:ea typeface="BIZ UDゴシック" panose="020B0400000000000000" pitchFamily="49" charset="-128"/>
              </a:rPr>
              <a:t>　</a:t>
            </a:r>
            <a:r>
              <a:rPr kumimoji="1" lang="en-US" altLang="ja-JP" b="1" dirty="0">
                <a:latin typeface="BIZ UDゴシック" panose="020B0400000000000000" pitchFamily="49" charset="-128"/>
                <a:ea typeface="BIZ UDゴシック" panose="020B0400000000000000" pitchFamily="49" charset="-128"/>
              </a:rPr>
              <a:t>1</a:t>
            </a:r>
            <a:r>
              <a:rPr kumimoji="1" lang="ja-JP" altLang="en-US" b="1" dirty="0">
                <a:latin typeface="BIZ UDゴシック" panose="020B0400000000000000" pitchFamily="49" charset="-128"/>
                <a:ea typeface="BIZ UDゴシック" panose="020B0400000000000000" pitchFamily="49" charset="-128"/>
              </a:rPr>
              <a:t>日目　講義　（</a:t>
            </a:r>
            <a:r>
              <a:rPr kumimoji="1" lang="en-US" altLang="ja-JP" b="1" dirty="0">
                <a:latin typeface="BIZ UDゴシック" panose="020B0400000000000000" pitchFamily="49" charset="-128"/>
                <a:ea typeface="BIZ UDゴシック" panose="020B0400000000000000" pitchFamily="49" charset="-128"/>
              </a:rPr>
              <a:t>13:30</a:t>
            </a:r>
            <a:r>
              <a:rPr kumimoji="1" lang="ja-JP" altLang="en-US" b="1" dirty="0">
                <a:latin typeface="BIZ UDゴシック" panose="020B0400000000000000" pitchFamily="49" charset="-128"/>
                <a:ea typeface="BIZ UDゴシック" panose="020B0400000000000000" pitchFamily="49" charset="-128"/>
              </a:rPr>
              <a:t>～</a:t>
            </a:r>
            <a:r>
              <a:rPr kumimoji="1" lang="en-US" altLang="ja-JP" b="1" dirty="0">
                <a:latin typeface="BIZ UDゴシック" panose="020B0400000000000000" pitchFamily="49" charset="-128"/>
                <a:ea typeface="BIZ UDゴシック" panose="020B0400000000000000" pitchFamily="49" charset="-128"/>
              </a:rPr>
              <a:t>18:00</a:t>
            </a:r>
            <a:r>
              <a:rPr kumimoji="1" lang="ja-JP" altLang="en-US" b="1" dirty="0">
                <a:latin typeface="BIZ UDゴシック" panose="020B0400000000000000" pitchFamily="49" charset="-128"/>
                <a:ea typeface="BIZ UDゴシック" panose="020B0400000000000000" pitchFamily="49" charset="-128"/>
              </a:rPr>
              <a:t>予定）</a:t>
            </a:r>
            <a:endParaRPr kumimoji="1" lang="en-US" altLang="ja-JP" b="1" dirty="0">
              <a:latin typeface="BIZ UDゴシック" panose="020B0400000000000000" pitchFamily="49" charset="-128"/>
              <a:ea typeface="BIZ UDゴシック" panose="020B0400000000000000" pitchFamily="49" charset="-128"/>
            </a:endParaRPr>
          </a:p>
          <a:p>
            <a:r>
              <a:rPr kumimoji="1" lang="ja-JP" altLang="en-US" b="1" dirty="0">
                <a:latin typeface="BIZ UDゴシック" panose="020B0400000000000000" pitchFamily="49" charset="-128"/>
                <a:ea typeface="BIZ UDゴシック" panose="020B0400000000000000" pitchFamily="49" charset="-128"/>
              </a:rPr>
              <a:t>　</a:t>
            </a:r>
            <a:r>
              <a:rPr kumimoji="1" lang="en-US" altLang="ja-JP" b="1" dirty="0">
                <a:latin typeface="BIZ UDゴシック" panose="020B0400000000000000" pitchFamily="49" charset="-128"/>
                <a:ea typeface="BIZ UDゴシック" panose="020B0400000000000000" pitchFamily="49" charset="-128"/>
              </a:rPr>
              <a:t>2</a:t>
            </a:r>
            <a:r>
              <a:rPr kumimoji="1" lang="ja-JP" altLang="en-US" b="1" dirty="0">
                <a:latin typeface="BIZ UDゴシック" panose="020B0400000000000000" pitchFamily="49" charset="-128"/>
                <a:ea typeface="BIZ UDゴシック" panose="020B0400000000000000" pitchFamily="49" charset="-128"/>
              </a:rPr>
              <a:t>日目操作実習（</a:t>
            </a:r>
            <a:r>
              <a:rPr kumimoji="1" lang="en-US" altLang="ja-JP" b="1" dirty="0">
                <a:latin typeface="BIZ UDゴシック" panose="020B0400000000000000" pitchFamily="49" charset="-128"/>
                <a:ea typeface="BIZ UDゴシック" panose="020B0400000000000000" pitchFamily="49" charset="-128"/>
              </a:rPr>
              <a:t>10:00</a:t>
            </a:r>
            <a:r>
              <a:rPr kumimoji="1" lang="ja-JP" altLang="en-US" b="1" dirty="0">
                <a:latin typeface="BIZ UDゴシック" panose="020B0400000000000000" pitchFamily="49" charset="-128"/>
                <a:ea typeface="BIZ UDゴシック" panose="020B0400000000000000" pitchFamily="49" charset="-128"/>
              </a:rPr>
              <a:t>～</a:t>
            </a:r>
            <a:r>
              <a:rPr kumimoji="1" lang="en-US" altLang="ja-JP" b="1" dirty="0">
                <a:latin typeface="BIZ UDゴシック" panose="020B0400000000000000" pitchFamily="49" charset="-128"/>
                <a:ea typeface="BIZ UDゴシック" panose="020B0400000000000000" pitchFamily="49" charset="-128"/>
              </a:rPr>
              <a:t>15:00</a:t>
            </a:r>
            <a:r>
              <a:rPr kumimoji="1" lang="ja-JP" altLang="en-US" b="1" dirty="0">
                <a:latin typeface="BIZ UDゴシック" panose="020B0400000000000000" pitchFamily="49" charset="-128"/>
                <a:ea typeface="BIZ UDゴシック" panose="020B0400000000000000" pitchFamily="49" charset="-128"/>
              </a:rPr>
              <a:t>予定）</a:t>
            </a:r>
            <a:endParaRPr kumimoji="1" lang="en-US" altLang="ja-JP" b="1" dirty="0">
              <a:latin typeface="BIZ UDゴシック" panose="020B0400000000000000" pitchFamily="49" charset="-128"/>
              <a:ea typeface="BIZ UDゴシック" panose="020B0400000000000000" pitchFamily="49" charset="-128"/>
            </a:endParaRPr>
          </a:p>
          <a:p>
            <a:r>
              <a:rPr kumimoji="1" lang="ja-JP" altLang="en-US" b="1" dirty="0">
                <a:latin typeface="BIZ UDゴシック" panose="020B0400000000000000" pitchFamily="49" charset="-128"/>
                <a:ea typeface="BIZ UDゴシック" panose="020B0400000000000000" pitchFamily="49" charset="-128"/>
              </a:rPr>
              <a:t>　  </a:t>
            </a:r>
            <a:r>
              <a:rPr kumimoji="1" lang="en-US" altLang="ja-JP" sz="1200" b="1" dirty="0">
                <a:latin typeface="BIZ UDゴシック" panose="020B0400000000000000" pitchFamily="49" charset="-128"/>
                <a:ea typeface="BIZ UDゴシック" panose="020B0400000000000000" pitchFamily="49" charset="-128"/>
              </a:rPr>
              <a:t>※2</a:t>
            </a:r>
            <a:r>
              <a:rPr kumimoji="1" lang="ja-JP" altLang="en-US" sz="1200" b="1" dirty="0">
                <a:latin typeface="BIZ UDゴシック" panose="020B0400000000000000" pitchFamily="49" charset="-128"/>
                <a:ea typeface="BIZ UDゴシック" panose="020B0400000000000000" pitchFamily="49" charset="-128"/>
              </a:rPr>
              <a:t>日目は屋外での実習となります。</a:t>
            </a:r>
            <a:endParaRPr kumimoji="1" lang="en-US" altLang="ja-JP" sz="1200" b="1" dirty="0">
              <a:latin typeface="BIZ UDゴシック" panose="020B0400000000000000" pitchFamily="49" charset="-128"/>
              <a:ea typeface="BIZ UDゴシック" panose="020B0400000000000000" pitchFamily="49" charset="-128"/>
            </a:endParaRPr>
          </a:p>
          <a:p>
            <a:r>
              <a:rPr kumimoji="1" lang="en-US" altLang="ja-JP" sz="1200" b="1" dirty="0">
                <a:latin typeface="BIZ UDゴシック" panose="020B0400000000000000" pitchFamily="49" charset="-128"/>
                <a:ea typeface="BIZ UDゴシック" panose="020B0400000000000000" pitchFamily="49" charset="-128"/>
              </a:rPr>
              <a:t>        </a:t>
            </a:r>
            <a:r>
              <a:rPr kumimoji="1" lang="ja-JP" altLang="en-US" sz="1200" b="1" dirty="0">
                <a:latin typeface="BIZ UDゴシック" panose="020B0400000000000000" pitchFamily="49" charset="-128"/>
                <a:ea typeface="BIZ UDゴシック" panose="020B0400000000000000" pitchFamily="49" charset="-128"/>
              </a:rPr>
              <a:t>暖かい服装でお越しください。</a:t>
            </a:r>
          </a:p>
        </p:txBody>
      </p:sp>
      <p:sp>
        <p:nvSpPr>
          <p:cNvPr id="60" name="矢印: 五方向 59">
            <a:extLst>
              <a:ext uri="{FF2B5EF4-FFF2-40B4-BE49-F238E27FC236}">
                <a16:creationId xmlns:a16="http://schemas.microsoft.com/office/drawing/2014/main" id="{9FCA3229-FA77-4223-93E3-F404E860634F}"/>
              </a:ext>
            </a:extLst>
          </p:cNvPr>
          <p:cNvSpPr/>
          <p:nvPr/>
        </p:nvSpPr>
        <p:spPr>
          <a:xfrm flipH="1">
            <a:off x="3850105" y="5272567"/>
            <a:ext cx="3017522" cy="779391"/>
          </a:xfrm>
          <a:prstGeom prst="homePlate">
            <a:avLst>
              <a:gd name="adj" fmla="val 21062"/>
            </a:avLst>
          </a:prstGeom>
          <a:solidFill>
            <a:schemeClr val="accent4">
              <a:lumMod val="60000"/>
              <a:lumOff val="4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EEE844C2-F50D-4B46-92DF-5D83CF28273C}"/>
              </a:ext>
            </a:extLst>
          </p:cNvPr>
          <p:cNvSpPr/>
          <p:nvPr/>
        </p:nvSpPr>
        <p:spPr>
          <a:xfrm>
            <a:off x="4255132" y="5344973"/>
            <a:ext cx="2340635" cy="345978"/>
          </a:xfrm>
          <a:prstGeom prst="rect">
            <a:avLst/>
          </a:prstGeom>
          <a:noFill/>
        </p:spPr>
        <p:txBody>
          <a:bodyPr wrap="square">
            <a:prstTxWarp prst="textPlain">
              <a:avLst>
                <a:gd name="adj" fmla="val 50097"/>
              </a:avLst>
            </a:prstTxWarp>
            <a:spAutoFit/>
          </a:bodyPr>
          <a:lstStyle/>
          <a:p>
            <a:r>
              <a:rPr lang="ja-JP" altLang="en-US" b="1" dirty="0">
                <a:latin typeface="BIZ UDゴシック" panose="020B0400000000000000" pitchFamily="49" charset="-128"/>
                <a:ea typeface="BIZ UDゴシック" panose="020B0400000000000000" pitchFamily="49" charset="-128"/>
              </a:rPr>
              <a:t>奥窪記念ホール </a:t>
            </a:r>
          </a:p>
        </p:txBody>
      </p:sp>
      <p:sp>
        <p:nvSpPr>
          <p:cNvPr id="62" name="テキスト ボックス 61">
            <a:extLst>
              <a:ext uri="{FF2B5EF4-FFF2-40B4-BE49-F238E27FC236}">
                <a16:creationId xmlns:a16="http://schemas.microsoft.com/office/drawing/2014/main" id="{D90E5A48-C758-49E8-B52C-E8EFDCF0CC7A}"/>
              </a:ext>
            </a:extLst>
          </p:cNvPr>
          <p:cNvSpPr txBox="1"/>
          <p:nvPr/>
        </p:nvSpPr>
        <p:spPr>
          <a:xfrm>
            <a:off x="4302002" y="5728219"/>
            <a:ext cx="1023009" cy="128033"/>
          </a:xfrm>
          <a:prstGeom prst="rect">
            <a:avLst/>
          </a:prstGeom>
          <a:noFill/>
        </p:spPr>
        <p:txBody>
          <a:bodyPr wrap="none" rtlCol="0">
            <a:prstTxWarp prst="textPlain">
              <a:avLst/>
            </a:prstTxWarp>
            <a:spAutoFit/>
          </a:bodyPr>
          <a:lstStyle/>
          <a:p>
            <a:r>
              <a:rPr kumimoji="1" lang="ja-JP" altLang="en-US" dirty="0">
                <a:latin typeface="BIZ UDゴシック" panose="020B0400000000000000" pitchFamily="49" charset="-128"/>
                <a:ea typeface="BIZ UDゴシック" panose="020B0400000000000000" pitchFamily="49" charset="-128"/>
              </a:rPr>
              <a:t>熊本大学病院内</a:t>
            </a:r>
          </a:p>
        </p:txBody>
      </p:sp>
      <p:sp>
        <p:nvSpPr>
          <p:cNvPr id="63" name="テキスト ボックス 62">
            <a:extLst>
              <a:ext uri="{FF2B5EF4-FFF2-40B4-BE49-F238E27FC236}">
                <a16:creationId xmlns:a16="http://schemas.microsoft.com/office/drawing/2014/main" id="{78D709EA-DA3D-4A9C-A21F-C5E4F1331BCF}"/>
              </a:ext>
            </a:extLst>
          </p:cNvPr>
          <p:cNvSpPr txBox="1"/>
          <p:nvPr/>
        </p:nvSpPr>
        <p:spPr>
          <a:xfrm>
            <a:off x="4288530" y="5881372"/>
            <a:ext cx="2415281" cy="122587"/>
          </a:xfrm>
          <a:prstGeom prst="rect">
            <a:avLst/>
          </a:prstGeom>
          <a:noFill/>
        </p:spPr>
        <p:txBody>
          <a:bodyPr wrap="none" rtlCol="0">
            <a:prstTxWarp prst="textPlain">
              <a:avLst/>
            </a:prstTxWarp>
            <a:spAutoFit/>
          </a:bodyPr>
          <a:lstStyle/>
          <a:p>
            <a:r>
              <a:rPr kumimoji="1" lang="ja-JP" altLang="en-US" dirty="0">
                <a:latin typeface="BIZ UDゴシック" panose="020B0400000000000000" pitchFamily="49" charset="-128"/>
                <a:ea typeface="BIZ UDゴシック" panose="020B0400000000000000" pitchFamily="49" charset="-128"/>
              </a:rPr>
              <a:t>〒</a:t>
            </a:r>
            <a:r>
              <a:rPr lang="en-US" altLang="ja-JP" dirty="0">
                <a:latin typeface="BIZ UDゴシック" panose="020B0400000000000000" pitchFamily="49" charset="-128"/>
                <a:ea typeface="BIZ UDゴシック" panose="020B0400000000000000" pitchFamily="49" charset="-128"/>
              </a:rPr>
              <a:t>860-8556 </a:t>
            </a:r>
            <a:r>
              <a:rPr lang="ja-JP" altLang="en-US" dirty="0">
                <a:latin typeface="BIZ UDゴシック" panose="020B0400000000000000" pitchFamily="49" charset="-128"/>
                <a:ea typeface="BIZ UDゴシック" panose="020B0400000000000000" pitchFamily="49" charset="-128"/>
              </a:rPr>
              <a:t>熊本市中央区本荘</a:t>
            </a:r>
            <a:r>
              <a:rPr lang="en-US" altLang="ja-JP" dirty="0">
                <a:latin typeface="BIZ UDゴシック" panose="020B0400000000000000" pitchFamily="49" charset="-128"/>
                <a:ea typeface="BIZ UDゴシック" panose="020B0400000000000000" pitchFamily="49" charset="-128"/>
              </a:rPr>
              <a:t>1-1-1 </a:t>
            </a:r>
            <a:endParaRPr kumimoji="1" lang="ja-JP" altLang="en-US" dirty="0">
              <a:latin typeface="BIZ UDゴシック" panose="020B0400000000000000" pitchFamily="49" charset="-128"/>
              <a:ea typeface="BIZ UDゴシック" panose="020B0400000000000000" pitchFamily="49" charset="-128"/>
            </a:endParaRPr>
          </a:p>
        </p:txBody>
      </p:sp>
      <p:pic>
        <p:nvPicPr>
          <p:cNvPr id="27" name="図 26">
            <a:extLst>
              <a:ext uri="{FF2B5EF4-FFF2-40B4-BE49-F238E27FC236}">
                <a16:creationId xmlns:a16="http://schemas.microsoft.com/office/drawing/2014/main" id="{D7F1BCEF-86C7-471C-B948-62375FDE205C}"/>
              </a:ext>
            </a:extLst>
          </p:cNvPr>
          <p:cNvPicPr>
            <a:picLocks noChangeAspect="1"/>
          </p:cNvPicPr>
          <p:nvPr/>
        </p:nvPicPr>
        <p:blipFill>
          <a:blip r:embed="rId18"/>
          <a:stretch>
            <a:fillRect/>
          </a:stretch>
        </p:blipFill>
        <p:spPr>
          <a:xfrm>
            <a:off x="2243113" y="7456488"/>
            <a:ext cx="1067775" cy="1058366"/>
          </a:xfrm>
          <a:prstGeom prst="rect">
            <a:avLst/>
          </a:prstGeom>
        </p:spPr>
      </p:pic>
      <p:pic>
        <p:nvPicPr>
          <p:cNvPr id="31" name="図 30">
            <a:extLst>
              <a:ext uri="{FF2B5EF4-FFF2-40B4-BE49-F238E27FC236}">
                <a16:creationId xmlns:a16="http://schemas.microsoft.com/office/drawing/2014/main" id="{F9CBE268-2E55-4F05-BD26-0AC96CC50108}"/>
              </a:ext>
            </a:extLst>
          </p:cNvPr>
          <p:cNvPicPr>
            <a:picLocks noChangeAspect="1"/>
          </p:cNvPicPr>
          <p:nvPr/>
        </p:nvPicPr>
        <p:blipFill rotWithShape="1">
          <a:blip r:embed="rId19"/>
          <a:srcRect t="21675" b="17114"/>
          <a:stretch/>
        </p:blipFill>
        <p:spPr>
          <a:xfrm>
            <a:off x="3457677" y="6128724"/>
            <a:ext cx="3358008" cy="2970663"/>
          </a:xfrm>
          <a:prstGeom prst="roundRect">
            <a:avLst>
              <a:gd name="adj" fmla="val 662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059" name="グループ化 2058">
            <a:extLst>
              <a:ext uri="{FF2B5EF4-FFF2-40B4-BE49-F238E27FC236}">
                <a16:creationId xmlns:a16="http://schemas.microsoft.com/office/drawing/2014/main" id="{9D45EBE6-D047-4040-96D1-A5D1E044B42E}"/>
              </a:ext>
            </a:extLst>
          </p:cNvPr>
          <p:cNvGrpSpPr/>
          <p:nvPr/>
        </p:nvGrpSpPr>
        <p:grpSpPr>
          <a:xfrm>
            <a:off x="5872008" y="6067822"/>
            <a:ext cx="781185" cy="369332"/>
            <a:chOff x="7562922" y="5731528"/>
            <a:chExt cx="781185" cy="369332"/>
          </a:xfrm>
        </p:grpSpPr>
        <p:sp>
          <p:nvSpPr>
            <p:cNvPr id="2057" name="四角形: 角を丸くする 2056">
              <a:extLst>
                <a:ext uri="{FF2B5EF4-FFF2-40B4-BE49-F238E27FC236}">
                  <a16:creationId xmlns:a16="http://schemas.microsoft.com/office/drawing/2014/main" id="{69835083-D3F2-4180-8B94-5BD788244222}"/>
                </a:ext>
              </a:extLst>
            </p:cNvPr>
            <p:cNvSpPr/>
            <p:nvPr/>
          </p:nvSpPr>
          <p:spPr>
            <a:xfrm>
              <a:off x="7562922" y="5779524"/>
              <a:ext cx="781185" cy="300467"/>
            </a:xfrm>
            <a:prstGeom prst="roundRect">
              <a:avLst/>
            </a:prstGeom>
            <a:solidFill>
              <a:schemeClr val="accent4">
                <a:lumMod val="60000"/>
                <a:lumOff val="4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8" name="テキスト ボックス 2057">
              <a:extLst>
                <a:ext uri="{FF2B5EF4-FFF2-40B4-BE49-F238E27FC236}">
                  <a16:creationId xmlns:a16="http://schemas.microsoft.com/office/drawing/2014/main" id="{AD3328E1-E13B-4F79-8322-54FD49AD7083}"/>
                </a:ext>
              </a:extLst>
            </p:cNvPr>
            <p:cNvSpPr txBox="1"/>
            <p:nvPr/>
          </p:nvSpPr>
          <p:spPr>
            <a:xfrm>
              <a:off x="7639311" y="5731528"/>
              <a:ext cx="646331" cy="369332"/>
            </a:xfrm>
            <a:prstGeom prst="rect">
              <a:avLst/>
            </a:prstGeom>
            <a:noFill/>
          </p:spPr>
          <p:txBody>
            <a:bodyPr wrap="none" rtlCol="0">
              <a:spAutoFit/>
            </a:bodyPr>
            <a:lstStyle/>
            <a:p>
              <a:r>
                <a:rPr kumimoji="1" lang="ja-JP" altLang="en-US" b="1" dirty="0">
                  <a:latin typeface="BIZ UDゴシック" panose="020B0400000000000000" pitchFamily="49" charset="-128"/>
                  <a:ea typeface="BIZ UDゴシック" panose="020B0400000000000000" pitchFamily="49" charset="-128"/>
                </a:rPr>
                <a:t>ｱｸｾｽ</a:t>
              </a:r>
            </a:p>
          </p:txBody>
        </p:sp>
      </p:grpSp>
      <p:grpSp>
        <p:nvGrpSpPr>
          <p:cNvPr id="70" name="グループ化 69">
            <a:extLst>
              <a:ext uri="{FF2B5EF4-FFF2-40B4-BE49-F238E27FC236}">
                <a16:creationId xmlns:a16="http://schemas.microsoft.com/office/drawing/2014/main" id="{E3BD177E-B191-4B27-A9B3-7C1D6BF80030}"/>
              </a:ext>
            </a:extLst>
          </p:cNvPr>
          <p:cNvGrpSpPr/>
          <p:nvPr/>
        </p:nvGrpSpPr>
        <p:grpSpPr>
          <a:xfrm>
            <a:off x="42196" y="6535692"/>
            <a:ext cx="781185" cy="369332"/>
            <a:chOff x="7562922" y="5731528"/>
            <a:chExt cx="781185" cy="369332"/>
          </a:xfrm>
        </p:grpSpPr>
        <p:sp>
          <p:nvSpPr>
            <p:cNvPr id="71" name="四角形: 角を丸くする 70">
              <a:extLst>
                <a:ext uri="{FF2B5EF4-FFF2-40B4-BE49-F238E27FC236}">
                  <a16:creationId xmlns:a16="http://schemas.microsoft.com/office/drawing/2014/main" id="{838C3331-9F6E-4B29-9061-2445B9F9B84F}"/>
                </a:ext>
              </a:extLst>
            </p:cNvPr>
            <p:cNvSpPr/>
            <p:nvPr/>
          </p:nvSpPr>
          <p:spPr>
            <a:xfrm>
              <a:off x="7562922" y="5779524"/>
              <a:ext cx="781185" cy="300467"/>
            </a:xfrm>
            <a:prstGeom prst="roundRect">
              <a:avLst/>
            </a:prstGeom>
            <a:solidFill>
              <a:schemeClr val="accent4">
                <a:lumMod val="60000"/>
                <a:lumOff val="4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3F11A597-8A24-4577-9202-748BF89F5351}"/>
                </a:ext>
              </a:extLst>
            </p:cNvPr>
            <p:cNvSpPr txBox="1"/>
            <p:nvPr/>
          </p:nvSpPr>
          <p:spPr>
            <a:xfrm>
              <a:off x="7639311" y="5731528"/>
              <a:ext cx="646331" cy="369332"/>
            </a:xfrm>
            <a:prstGeom prst="rect">
              <a:avLst/>
            </a:prstGeom>
            <a:noFill/>
          </p:spPr>
          <p:txBody>
            <a:bodyPr wrap="none" rtlCol="0">
              <a:spAutoFit/>
            </a:bodyPr>
            <a:lstStyle/>
            <a:p>
              <a:r>
                <a:rPr kumimoji="1" lang="ja-JP" altLang="en-US" b="1" dirty="0">
                  <a:latin typeface="BIZ UDゴシック" panose="020B0400000000000000" pitchFamily="49" charset="-128"/>
                  <a:ea typeface="BIZ UDゴシック" panose="020B0400000000000000" pitchFamily="49" charset="-128"/>
                </a:rPr>
                <a:t>主催</a:t>
              </a:r>
            </a:p>
          </p:txBody>
        </p:sp>
      </p:grpSp>
      <p:grpSp>
        <p:nvGrpSpPr>
          <p:cNvPr id="73" name="グループ化 72">
            <a:extLst>
              <a:ext uri="{FF2B5EF4-FFF2-40B4-BE49-F238E27FC236}">
                <a16:creationId xmlns:a16="http://schemas.microsoft.com/office/drawing/2014/main" id="{41714E02-F0BD-46DA-866E-450595C4408C}"/>
              </a:ext>
            </a:extLst>
          </p:cNvPr>
          <p:cNvGrpSpPr/>
          <p:nvPr/>
        </p:nvGrpSpPr>
        <p:grpSpPr>
          <a:xfrm>
            <a:off x="42197" y="8273697"/>
            <a:ext cx="781185" cy="300467"/>
            <a:chOff x="7562922" y="5779524"/>
            <a:chExt cx="781185" cy="300467"/>
          </a:xfrm>
        </p:grpSpPr>
        <p:sp>
          <p:nvSpPr>
            <p:cNvPr id="74" name="四角形: 角を丸くする 73">
              <a:extLst>
                <a:ext uri="{FF2B5EF4-FFF2-40B4-BE49-F238E27FC236}">
                  <a16:creationId xmlns:a16="http://schemas.microsoft.com/office/drawing/2014/main" id="{58ED9553-364C-481B-8366-7FE03C7D456B}"/>
                </a:ext>
              </a:extLst>
            </p:cNvPr>
            <p:cNvSpPr/>
            <p:nvPr/>
          </p:nvSpPr>
          <p:spPr>
            <a:xfrm>
              <a:off x="7562922" y="5779524"/>
              <a:ext cx="781185" cy="300467"/>
            </a:xfrm>
            <a:prstGeom prst="roundRect">
              <a:avLst/>
            </a:prstGeom>
            <a:solidFill>
              <a:schemeClr val="accent4">
                <a:lumMod val="60000"/>
                <a:lumOff val="40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5C2834F3-2AAA-46F7-AD96-C388F36AF852}"/>
                </a:ext>
              </a:extLst>
            </p:cNvPr>
            <p:cNvSpPr txBox="1"/>
            <p:nvPr/>
          </p:nvSpPr>
          <p:spPr>
            <a:xfrm>
              <a:off x="7639311" y="5834844"/>
              <a:ext cx="646331" cy="206647"/>
            </a:xfrm>
            <a:prstGeom prst="rect">
              <a:avLst/>
            </a:prstGeom>
            <a:noFill/>
          </p:spPr>
          <p:txBody>
            <a:bodyPr wrap="none" rtlCol="0">
              <a:prstTxWarp prst="textPlain">
                <a:avLst/>
              </a:prstTxWarp>
              <a:spAutoFit/>
            </a:bodyPr>
            <a:lstStyle/>
            <a:p>
              <a:r>
                <a:rPr kumimoji="1" lang="ja-JP" altLang="en-US" b="1" dirty="0">
                  <a:latin typeface="BIZ UDゴシック" panose="020B0400000000000000" pitchFamily="49" charset="-128"/>
                  <a:ea typeface="BIZ UDゴシック" panose="020B0400000000000000" pitchFamily="49" charset="-128"/>
                </a:rPr>
                <a:t>申込方法</a:t>
              </a:r>
            </a:p>
          </p:txBody>
        </p:sp>
      </p:grpSp>
    </p:spTree>
    <p:extLst>
      <p:ext uri="{BB962C8B-B14F-4D97-AF65-F5344CB8AC3E}">
        <p14:creationId xmlns:p14="http://schemas.microsoft.com/office/powerpoint/2010/main" val="257011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21EB6E-CCE2-4696-BDAD-35A560D6EE8A}"/>
              </a:ext>
            </a:extLst>
          </p:cNvPr>
          <p:cNvSpPr txBox="1"/>
          <p:nvPr/>
        </p:nvSpPr>
        <p:spPr>
          <a:xfrm>
            <a:off x="284549" y="502920"/>
            <a:ext cx="6288901" cy="7263527"/>
          </a:xfrm>
          <a:prstGeom prst="rect">
            <a:avLst/>
          </a:prstGeom>
          <a:noFill/>
        </p:spPr>
        <p:txBody>
          <a:bodyPr wrap="none" rtlCol="0">
            <a:spAutoFit/>
          </a:bodyPr>
          <a:lstStyle/>
          <a:p>
            <a:pPr algn="ctr"/>
            <a:r>
              <a:rPr lang="ja-JP" altLang="ja-JP" dirty="0">
                <a:latin typeface="BIZ UDゴシック" panose="020B0400000000000000" pitchFamily="49" charset="-128"/>
                <a:ea typeface="BIZ UDゴシック" panose="020B0400000000000000" pitchFamily="49" charset="-128"/>
              </a:rPr>
              <a:t>第</a:t>
            </a:r>
            <a:r>
              <a:rPr lang="en-US" altLang="ja-JP" dirty="0">
                <a:latin typeface="BIZ UDゴシック" panose="020B0400000000000000" pitchFamily="49" charset="-128"/>
                <a:ea typeface="BIZ UDゴシック" panose="020B0400000000000000" pitchFamily="49" charset="-128"/>
              </a:rPr>
              <a:t>1</a:t>
            </a:r>
            <a:r>
              <a:rPr lang="ja-JP" altLang="ja-JP" dirty="0">
                <a:latin typeface="BIZ UDゴシック" panose="020B0400000000000000" pitchFamily="49" charset="-128"/>
                <a:ea typeface="BIZ UDゴシック" panose="020B0400000000000000" pitchFamily="49" charset="-128"/>
              </a:rPr>
              <a:t>回災害時通信確保研修</a:t>
            </a:r>
            <a:r>
              <a:rPr lang="en-US" altLang="ja-JP" dirty="0">
                <a:latin typeface="BIZ UDゴシック" panose="020B0400000000000000" pitchFamily="49" charset="-128"/>
                <a:ea typeface="BIZ UDゴシック" panose="020B0400000000000000" pitchFamily="49" charset="-128"/>
              </a:rPr>
              <a:t>FAX</a:t>
            </a:r>
            <a:r>
              <a:rPr lang="ja-JP" altLang="ja-JP" dirty="0">
                <a:latin typeface="BIZ UDゴシック" panose="020B0400000000000000" pitchFamily="49" charset="-128"/>
                <a:ea typeface="BIZ UDゴシック" panose="020B0400000000000000" pitchFamily="49" charset="-128"/>
              </a:rPr>
              <a:t>申込書</a:t>
            </a:r>
            <a:endParaRPr lang="en-US" altLang="ja-JP" dirty="0">
              <a:latin typeface="BIZ UDゴシック" panose="020B0400000000000000" pitchFamily="49" charset="-128"/>
              <a:ea typeface="BIZ UDゴシック" panose="020B0400000000000000" pitchFamily="49" charset="-128"/>
            </a:endParaRPr>
          </a:p>
          <a:p>
            <a:endParaRPr lang="en-US" altLang="ja-JP" dirty="0">
              <a:latin typeface="BIZ UDゴシック" panose="020B0400000000000000" pitchFamily="49" charset="-128"/>
              <a:ea typeface="BIZ UDゴシック" panose="020B0400000000000000" pitchFamily="49" charset="-128"/>
            </a:endParaRPr>
          </a:p>
          <a:p>
            <a:endParaRPr lang="ja-JP" altLang="ja-JP" dirty="0">
              <a:latin typeface="BIZ UDゴシック" panose="020B0400000000000000" pitchFamily="49" charset="-128"/>
              <a:ea typeface="BIZ UDゴシック" panose="020B0400000000000000" pitchFamily="49" charset="-128"/>
            </a:endParaRPr>
          </a:p>
          <a:p>
            <a:r>
              <a:rPr lang="en-US" altLang="ja-JP" sz="1400" dirty="0">
                <a:latin typeface="BIZ UDゴシック" panose="020B0400000000000000" pitchFamily="49" charset="-128"/>
                <a:ea typeface="BIZ UDゴシック" panose="020B0400000000000000" pitchFamily="49" charset="-128"/>
              </a:rPr>
              <a:t> </a:t>
            </a:r>
            <a:r>
              <a:rPr lang="ja-JP" altLang="ja-JP" sz="1400" dirty="0">
                <a:latin typeface="BIZ UDゴシック" panose="020B0400000000000000" pitchFamily="49" charset="-128"/>
                <a:ea typeface="BIZ UDゴシック" panose="020B0400000000000000" pitchFamily="49" charset="-128"/>
              </a:rPr>
              <a:t>日</a:t>
            </a:r>
            <a:r>
              <a:rPr lang="ja-JP" altLang="en-US" sz="1400" dirty="0">
                <a:latin typeface="BIZ UDゴシック" panose="020B0400000000000000" pitchFamily="49" charset="-128"/>
                <a:ea typeface="BIZ UDゴシック" panose="020B0400000000000000" pitchFamily="49" charset="-128"/>
              </a:rPr>
              <a:t>　</a:t>
            </a:r>
            <a:r>
              <a:rPr lang="ja-JP" altLang="ja-JP" sz="1400" dirty="0">
                <a:latin typeface="BIZ UDゴシック" panose="020B0400000000000000" pitchFamily="49" charset="-128"/>
                <a:ea typeface="BIZ UDゴシック" panose="020B0400000000000000" pitchFamily="49" charset="-128"/>
              </a:rPr>
              <a:t>時：令和</a:t>
            </a:r>
            <a:r>
              <a:rPr lang="ja-JP" altLang="en-US" sz="1400" dirty="0">
                <a:latin typeface="BIZ UDゴシック" panose="020B0400000000000000" pitchFamily="49" charset="-128"/>
                <a:ea typeface="BIZ UDゴシック" panose="020B0400000000000000" pitchFamily="49" charset="-128"/>
              </a:rPr>
              <a:t>２</a:t>
            </a:r>
            <a:r>
              <a:rPr lang="ja-JP" altLang="ja-JP" sz="1400" dirty="0">
                <a:latin typeface="BIZ UDゴシック" panose="020B0400000000000000" pitchFamily="49" charset="-128"/>
                <a:ea typeface="BIZ UDゴシック" panose="020B0400000000000000" pitchFamily="49" charset="-128"/>
              </a:rPr>
              <a:t>年</a:t>
            </a:r>
            <a:r>
              <a:rPr lang="ja-JP" altLang="en-US" sz="1400" dirty="0">
                <a:latin typeface="BIZ UDゴシック" panose="020B0400000000000000" pitchFamily="49" charset="-128"/>
                <a:ea typeface="BIZ UDゴシック" panose="020B0400000000000000" pitchFamily="49" charset="-128"/>
              </a:rPr>
              <a:t>２</a:t>
            </a:r>
            <a:r>
              <a:rPr lang="ja-JP" altLang="ja-JP" sz="1400" dirty="0">
                <a:latin typeface="BIZ UDゴシック" panose="020B0400000000000000" pitchFamily="49" charset="-128"/>
                <a:ea typeface="BIZ UDゴシック" panose="020B0400000000000000" pitchFamily="49" charset="-128"/>
              </a:rPr>
              <a:t>月</a:t>
            </a:r>
            <a:r>
              <a:rPr lang="ja-JP" altLang="en-US" sz="1400" dirty="0">
                <a:latin typeface="BIZ UDゴシック" panose="020B0400000000000000" pitchFamily="49" charset="-128"/>
                <a:ea typeface="BIZ UDゴシック" panose="020B0400000000000000" pitchFamily="49" charset="-128"/>
              </a:rPr>
              <a:t>２９</a:t>
            </a:r>
            <a:r>
              <a:rPr lang="ja-JP" altLang="ja-JP" sz="1400" dirty="0">
                <a:latin typeface="BIZ UDゴシック" panose="020B0400000000000000" pitchFamily="49" charset="-128"/>
                <a:ea typeface="BIZ UDゴシック" panose="020B0400000000000000" pitchFamily="49" charset="-128"/>
              </a:rPr>
              <a:t>日（土）～</a:t>
            </a:r>
            <a:r>
              <a:rPr lang="ja-JP" altLang="en-US" sz="1400" dirty="0">
                <a:latin typeface="BIZ UDゴシック" panose="020B0400000000000000" pitchFamily="49" charset="-128"/>
                <a:ea typeface="BIZ UDゴシック" panose="020B0400000000000000" pitchFamily="49" charset="-128"/>
              </a:rPr>
              <a:t>　３</a:t>
            </a:r>
            <a:r>
              <a:rPr lang="ja-JP" altLang="ja-JP" sz="1400" dirty="0">
                <a:latin typeface="BIZ UDゴシック" panose="020B0400000000000000" pitchFamily="49" charset="-128"/>
                <a:ea typeface="BIZ UDゴシック" panose="020B0400000000000000" pitchFamily="49" charset="-128"/>
              </a:rPr>
              <a:t>月</a:t>
            </a:r>
            <a:r>
              <a:rPr lang="ja-JP" altLang="en-US" sz="1400" dirty="0">
                <a:latin typeface="BIZ UDゴシック" panose="020B0400000000000000" pitchFamily="49" charset="-128"/>
                <a:ea typeface="BIZ UDゴシック" panose="020B0400000000000000" pitchFamily="49" charset="-128"/>
              </a:rPr>
              <a:t>１</a:t>
            </a:r>
            <a:r>
              <a:rPr lang="ja-JP" altLang="ja-JP" sz="1400" dirty="0">
                <a:latin typeface="BIZ UDゴシック" panose="020B0400000000000000" pitchFamily="49" charset="-128"/>
                <a:ea typeface="BIZ UDゴシック" panose="020B0400000000000000" pitchFamily="49" charset="-128"/>
              </a:rPr>
              <a:t>日（日）　　　定 員：</a:t>
            </a:r>
            <a:r>
              <a:rPr lang="en-US" altLang="ja-JP" sz="1400" dirty="0">
                <a:latin typeface="BIZ UDゴシック" panose="020B0400000000000000" pitchFamily="49" charset="-128"/>
                <a:ea typeface="BIZ UDゴシック" panose="020B0400000000000000" pitchFamily="49" charset="-128"/>
              </a:rPr>
              <a:t>30</a:t>
            </a:r>
            <a:r>
              <a:rPr lang="ja-JP" altLang="ja-JP" sz="1400" dirty="0">
                <a:latin typeface="BIZ UDゴシック" panose="020B0400000000000000" pitchFamily="49" charset="-128"/>
                <a:ea typeface="BIZ UDゴシック" panose="020B0400000000000000" pitchFamily="49" charset="-128"/>
              </a:rPr>
              <a:t>名</a:t>
            </a:r>
          </a:p>
          <a:p>
            <a:r>
              <a:rPr lang="en-US" altLang="ja-JP" sz="1400" dirty="0">
                <a:latin typeface="BIZ UDゴシック" panose="020B0400000000000000" pitchFamily="49" charset="-128"/>
                <a:ea typeface="BIZ UDゴシック" panose="020B0400000000000000" pitchFamily="49" charset="-128"/>
              </a:rPr>
              <a:t> </a:t>
            </a:r>
            <a:r>
              <a:rPr lang="ja-JP" altLang="en-US" sz="1400" dirty="0">
                <a:latin typeface="BIZ UDゴシック" panose="020B0400000000000000" pitchFamily="49" charset="-128"/>
                <a:ea typeface="BIZ UDゴシック" panose="020B0400000000000000" pitchFamily="49" charset="-128"/>
              </a:rPr>
              <a:t>参加</a:t>
            </a:r>
            <a:r>
              <a:rPr lang="ja-JP" altLang="ja-JP" sz="1400" dirty="0">
                <a:latin typeface="BIZ UDゴシック" panose="020B0400000000000000" pitchFamily="49" charset="-128"/>
                <a:ea typeface="BIZ UDゴシック" panose="020B0400000000000000" pitchFamily="49" charset="-128"/>
              </a:rPr>
              <a:t>費：無</a:t>
            </a:r>
            <a:r>
              <a:rPr lang="en-US" altLang="ja-JP" sz="1400" dirty="0">
                <a:latin typeface="BIZ UDゴシック" panose="020B0400000000000000" pitchFamily="49" charset="-128"/>
                <a:ea typeface="BIZ UDゴシック" panose="020B0400000000000000" pitchFamily="49" charset="-128"/>
              </a:rPr>
              <a:t> </a:t>
            </a:r>
            <a:r>
              <a:rPr lang="ja-JP" altLang="ja-JP" sz="1400" dirty="0">
                <a:latin typeface="BIZ UDゴシック" panose="020B0400000000000000" pitchFamily="49" charset="-128"/>
                <a:ea typeface="BIZ UDゴシック" panose="020B0400000000000000" pitchFamily="49" charset="-128"/>
              </a:rPr>
              <a:t>料　　　　 </a:t>
            </a:r>
            <a:r>
              <a:rPr lang="en-US" altLang="ja-JP" sz="1400" dirty="0">
                <a:latin typeface="BIZ UDゴシック" panose="020B0400000000000000" pitchFamily="49" charset="-128"/>
                <a:ea typeface="BIZ UDゴシック" panose="020B0400000000000000" pitchFamily="49" charset="-128"/>
              </a:rPr>
              <a:t>        </a:t>
            </a:r>
          </a:p>
          <a:p>
            <a:r>
              <a:rPr lang="en-US" altLang="ja-JP" sz="1400" dirty="0">
                <a:latin typeface="BIZ UDゴシック" panose="020B0400000000000000" pitchFamily="49" charset="-128"/>
                <a:ea typeface="BIZ UDゴシック" panose="020B0400000000000000" pitchFamily="49" charset="-128"/>
              </a:rPr>
              <a:t> </a:t>
            </a:r>
            <a:r>
              <a:rPr lang="ja-JP" altLang="ja-JP" sz="1400" dirty="0">
                <a:latin typeface="BIZ UDゴシック" panose="020B0400000000000000" pitchFamily="49" charset="-128"/>
                <a:ea typeface="BIZ UDゴシック" panose="020B0400000000000000" pitchFamily="49" charset="-128"/>
              </a:rPr>
              <a:t>会</a:t>
            </a:r>
            <a:r>
              <a:rPr lang="ja-JP" altLang="en-US" sz="1400" dirty="0">
                <a:latin typeface="BIZ UDゴシック" panose="020B0400000000000000" pitchFamily="49" charset="-128"/>
                <a:ea typeface="BIZ UDゴシック" panose="020B0400000000000000" pitchFamily="49" charset="-128"/>
              </a:rPr>
              <a:t>　</a:t>
            </a:r>
            <a:r>
              <a:rPr lang="ja-JP" altLang="ja-JP" sz="1400" dirty="0">
                <a:latin typeface="BIZ UDゴシック" panose="020B0400000000000000" pitchFamily="49" charset="-128"/>
                <a:ea typeface="BIZ UDゴシック" panose="020B0400000000000000" pitchFamily="49" charset="-128"/>
              </a:rPr>
              <a:t>場：熊本大学病院 奥窪記念ホール</a:t>
            </a:r>
            <a:r>
              <a:rPr lang="en-US" altLang="ja-JP" sz="1400" dirty="0">
                <a:latin typeface="BIZ UDゴシック" panose="020B0400000000000000" pitchFamily="49" charset="-128"/>
                <a:ea typeface="BIZ UDゴシック" panose="020B0400000000000000" pitchFamily="49" charset="-128"/>
              </a:rPr>
              <a:t>1</a:t>
            </a:r>
            <a:r>
              <a:rPr lang="ja-JP" altLang="ja-JP" sz="1400" dirty="0">
                <a:latin typeface="BIZ UDゴシック" panose="020B0400000000000000" pitchFamily="49" charset="-128"/>
                <a:ea typeface="BIZ UDゴシック" panose="020B0400000000000000" pitchFamily="49" charset="-128"/>
              </a:rPr>
              <a:t>階</a:t>
            </a:r>
          </a:p>
          <a:p>
            <a:r>
              <a:rPr lang="en-US" altLang="ja-JP" sz="1400" dirty="0">
                <a:latin typeface="BIZ UDゴシック" panose="020B0400000000000000" pitchFamily="49" charset="-128"/>
                <a:ea typeface="BIZ UDゴシック" panose="020B0400000000000000" pitchFamily="49" charset="-128"/>
              </a:rPr>
              <a:t> </a:t>
            </a:r>
            <a:r>
              <a:rPr lang="ja-JP" altLang="ja-JP" sz="1400" dirty="0">
                <a:latin typeface="BIZ UDゴシック" panose="020B0400000000000000" pitchFamily="49" charset="-128"/>
                <a:ea typeface="BIZ UDゴシック" panose="020B0400000000000000" pitchFamily="49" charset="-128"/>
              </a:rPr>
              <a:t>対</a:t>
            </a:r>
            <a:r>
              <a:rPr lang="ja-JP" altLang="en-US" sz="1400" dirty="0">
                <a:latin typeface="BIZ UDゴシック" panose="020B0400000000000000" pitchFamily="49" charset="-128"/>
                <a:ea typeface="BIZ UDゴシック" panose="020B0400000000000000" pitchFamily="49" charset="-128"/>
              </a:rPr>
              <a:t>　</a:t>
            </a:r>
            <a:r>
              <a:rPr lang="ja-JP" altLang="ja-JP" sz="1400" dirty="0">
                <a:latin typeface="BIZ UDゴシック" panose="020B0400000000000000" pitchFamily="49" charset="-128"/>
                <a:ea typeface="BIZ UDゴシック" panose="020B0400000000000000" pitchFamily="49" charset="-128"/>
              </a:rPr>
              <a:t>象：災害医療に興味・関心のある全ての医療職、行政職など</a:t>
            </a:r>
          </a:p>
          <a:p>
            <a:r>
              <a:rPr lang="en-US" altLang="ja-JP" dirty="0">
                <a:latin typeface="BIZ UDゴシック" panose="020B0400000000000000" pitchFamily="49" charset="-128"/>
                <a:ea typeface="BIZ UDゴシック" panose="020B0400000000000000" pitchFamily="49" charset="-128"/>
              </a:rPr>
              <a:t> </a:t>
            </a:r>
            <a:endParaRPr lang="ja-JP" altLang="ja-JP" dirty="0">
              <a:latin typeface="BIZ UDゴシック" panose="020B0400000000000000" pitchFamily="49" charset="-128"/>
              <a:ea typeface="BIZ UDゴシック" panose="020B0400000000000000" pitchFamily="49" charset="-128"/>
            </a:endParaRPr>
          </a:p>
          <a:p>
            <a:pPr algn="ctr"/>
            <a:r>
              <a:rPr lang="en-US" altLang="ja-JP" dirty="0">
                <a:latin typeface="BIZ UDゴシック" panose="020B0400000000000000" pitchFamily="49" charset="-128"/>
                <a:ea typeface="BIZ UDゴシック" panose="020B0400000000000000" pitchFamily="49" charset="-128"/>
              </a:rPr>
              <a:t>&lt;</a:t>
            </a:r>
            <a:r>
              <a:rPr lang="ja-JP" altLang="ja-JP" sz="1600" dirty="0">
                <a:latin typeface="BIZ UDゴシック" panose="020B0400000000000000" pitchFamily="49" charset="-128"/>
                <a:ea typeface="BIZ UDゴシック" panose="020B0400000000000000" pitchFamily="49" charset="-128"/>
              </a:rPr>
              <a:t>参加申し込み</a:t>
            </a:r>
            <a:r>
              <a:rPr lang="en-US" altLang="ja-JP" sz="1600" dirty="0">
                <a:latin typeface="BIZ UDゴシック" panose="020B0400000000000000" pitchFamily="49" charset="-128"/>
                <a:ea typeface="BIZ UDゴシック" panose="020B0400000000000000" pitchFamily="49" charset="-128"/>
              </a:rPr>
              <a:t>&gt;</a:t>
            </a:r>
          </a:p>
          <a:p>
            <a:endParaRPr lang="ja-JP" altLang="ja-JP" sz="1600" dirty="0">
              <a:latin typeface="BIZ UDゴシック" panose="020B0400000000000000" pitchFamily="49" charset="-128"/>
              <a:ea typeface="BIZ UDゴシック" panose="020B0400000000000000" pitchFamily="49" charset="-128"/>
            </a:endParaRPr>
          </a:p>
          <a:p>
            <a:r>
              <a:rPr lang="ja-JP" altLang="ja-JP" sz="1600" dirty="0">
                <a:latin typeface="BIZ UDゴシック" panose="020B0400000000000000" pitchFamily="49" charset="-128"/>
                <a:ea typeface="BIZ UDゴシック" panose="020B0400000000000000" pitchFamily="49" charset="-128"/>
              </a:rPr>
              <a:t>氏 名：</a:t>
            </a:r>
            <a:r>
              <a:rPr lang="ja-JP" altLang="ja-JP" sz="1600" u="sng" dirty="0">
                <a:latin typeface="BIZ UDゴシック" panose="020B0400000000000000" pitchFamily="49" charset="-128"/>
                <a:ea typeface="BIZ UDゴシック" panose="020B0400000000000000" pitchFamily="49" charset="-128"/>
              </a:rPr>
              <a:t>　　　　　　　　　　　　　　　　</a:t>
            </a:r>
            <a:endParaRPr lang="en-US" altLang="ja-JP" sz="1600" u="sng" dirty="0">
              <a:latin typeface="BIZ UDゴシック" panose="020B0400000000000000" pitchFamily="49" charset="-128"/>
              <a:ea typeface="BIZ UDゴシック" panose="020B0400000000000000" pitchFamily="49" charset="-128"/>
            </a:endParaRPr>
          </a:p>
          <a:p>
            <a:endParaRPr lang="ja-JP" altLang="ja-JP" sz="1600" dirty="0">
              <a:latin typeface="BIZ UDゴシック" panose="020B0400000000000000" pitchFamily="49" charset="-128"/>
              <a:ea typeface="BIZ UDゴシック" panose="020B0400000000000000" pitchFamily="49" charset="-128"/>
            </a:endParaRPr>
          </a:p>
          <a:p>
            <a:r>
              <a:rPr lang="ja-JP" altLang="ja-JP" sz="1600" dirty="0">
                <a:latin typeface="BIZ UDゴシック" panose="020B0400000000000000" pitchFamily="49" charset="-128"/>
                <a:ea typeface="BIZ UDゴシック" panose="020B0400000000000000" pitchFamily="49" charset="-128"/>
              </a:rPr>
              <a:t>ふりがな：</a:t>
            </a:r>
            <a:r>
              <a:rPr lang="ja-JP" altLang="ja-JP" sz="1600" u="sng" dirty="0">
                <a:latin typeface="BIZ UDゴシック" panose="020B0400000000000000" pitchFamily="49" charset="-128"/>
                <a:ea typeface="BIZ UDゴシック" panose="020B0400000000000000" pitchFamily="49" charset="-128"/>
              </a:rPr>
              <a:t>　　　　　　　　　　　　　　</a:t>
            </a:r>
            <a:endParaRPr lang="en-US" altLang="ja-JP" sz="1600" u="sng" dirty="0">
              <a:latin typeface="BIZ UDゴシック" panose="020B0400000000000000" pitchFamily="49" charset="-128"/>
              <a:ea typeface="BIZ UDゴシック" panose="020B0400000000000000" pitchFamily="49" charset="-128"/>
            </a:endParaRPr>
          </a:p>
          <a:p>
            <a:endParaRPr lang="ja-JP" altLang="ja-JP" sz="1600" dirty="0">
              <a:latin typeface="BIZ UDゴシック" panose="020B0400000000000000" pitchFamily="49" charset="-128"/>
              <a:ea typeface="BIZ UDゴシック" panose="020B0400000000000000" pitchFamily="49" charset="-128"/>
            </a:endParaRPr>
          </a:p>
          <a:p>
            <a:r>
              <a:rPr lang="ja-JP" altLang="ja-JP" sz="1600" dirty="0">
                <a:latin typeface="BIZ UDゴシック" panose="020B0400000000000000" pitchFamily="49" charset="-128"/>
                <a:ea typeface="BIZ UDゴシック" panose="020B0400000000000000" pitchFamily="49" charset="-128"/>
              </a:rPr>
              <a:t>所属事業所・団体名：</a:t>
            </a:r>
            <a:r>
              <a:rPr lang="ja-JP" altLang="ja-JP" sz="1600" u="sng" dirty="0">
                <a:latin typeface="BIZ UDゴシック" panose="020B0400000000000000" pitchFamily="49" charset="-128"/>
                <a:ea typeface="BIZ UDゴシック" panose="020B0400000000000000" pitchFamily="49" charset="-128"/>
              </a:rPr>
              <a:t>　　　　　　　　　　　　　　　</a:t>
            </a:r>
            <a:endParaRPr lang="en-US" altLang="ja-JP" sz="1600" u="sng" dirty="0">
              <a:latin typeface="BIZ UDゴシック" panose="020B0400000000000000" pitchFamily="49" charset="-128"/>
              <a:ea typeface="BIZ UDゴシック" panose="020B0400000000000000" pitchFamily="49" charset="-128"/>
            </a:endParaRPr>
          </a:p>
          <a:p>
            <a:endParaRPr lang="ja-JP" altLang="ja-JP" sz="1600" dirty="0">
              <a:latin typeface="BIZ UDゴシック" panose="020B0400000000000000" pitchFamily="49" charset="-128"/>
              <a:ea typeface="BIZ UDゴシック" panose="020B0400000000000000" pitchFamily="49" charset="-128"/>
            </a:endParaRPr>
          </a:p>
          <a:p>
            <a:r>
              <a:rPr lang="ja-JP" altLang="ja-JP" sz="1600" dirty="0">
                <a:latin typeface="BIZ UDゴシック" panose="020B0400000000000000" pitchFamily="49" charset="-128"/>
                <a:ea typeface="BIZ UDゴシック" panose="020B0400000000000000" pitchFamily="49" charset="-128"/>
              </a:rPr>
              <a:t>職 種：</a:t>
            </a:r>
            <a:r>
              <a:rPr lang="ja-JP" altLang="ja-JP" sz="1600" u="sng" dirty="0">
                <a:latin typeface="BIZ UDゴシック" panose="020B0400000000000000" pitchFamily="49" charset="-128"/>
                <a:ea typeface="BIZ UDゴシック" panose="020B0400000000000000" pitchFamily="49" charset="-128"/>
              </a:rPr>
              <a:t>　　　　　　　　　　　　　　　　　　　　</a:t>
            </a:r>
            <a:endParaRPr lang="en-US" altLang="ja-JP" sz="1600" u="sng" dirty="0">
              <a:latin typeface="BIZ UDゴシック" panose="020B0400000000000000" pitchFamily="49" charset="-128"/>
              <a:ea typeface="BIZ UDゴシック" panose="020B0400000000000000" pitchFamily="49" charset="-128"/>
            </a:endParaRPr>
          </a:p>
          <a:p>
            <a:endParaRPr lang="ja-JP" altLang="ja-JP" sz="1600" dirty="0">
              <a:latin typeface="BIZ UDゴシック" panose="020B0400000000000000" pitchFamily="49" charset="-128"/>
              <a:ea typeface="BIZ UDゴシック" panose="020B0400000000000000" pitchFamily="49" charset="-128"/>
            </a:endParaRPr>
          </a:p>
          <a:p>
            <a:r>
              <a:rPr lang="en-US" altLang="ja-JP" sz="1600" dirty="0">
                <a:latin typeface="BIZ UDゴシック" panose="020B0400000000000000" pitchFamily="49" charset="-128"/>
                <a:ea typeface="BIZ UDゴシック" panose="020B0400000000000000" pitchFamily="49" charset="-128"/>
              </a:rPr>
              <a:t>TEL</a:t>
            </a:r>
            <a:r>
              <a:rPr lang="ja-JP" altLang="ja-JP" sz="1600" dirty="0">
                <a:latin typeface="BIZ UDゴシック" panose="020B0400000000000000" pitchFamily="49" charset="-128"/>
                <a:ea typeface="BIZ UDゴシック" panose="020B0400000000000000" pitchFamily="49" charset="-128"/>
              </a:rPr>
              <a:t>：</a:t>
            </a:r>
            <a:r>
              <a:rPr lang="ja-JP" altLang="ja-JP" sz="1600" u="sng" dirty="0">
                <a:latin typeface="BIZ UDゴシック" panose="020B0400000000000000" pitchFamily="49" charset="-128"/>
                <a:ea typeface="BIZ UDゴシック" panose="020B0400000000000000" pitchFamily="49" charset="-128"/>
              </a:rPr>
              <a:t>　　　　　　　　　　　　　　　　　　　</a:t>
            </a:r>
            <a:r>
              <a:rPr lang="ja-JP" altLang="en-US" sz="1600" u="sng" dirty="0">
                <a:latin typeface="BIZ UDゴシック" panose="020B0400000000000000" pitchFamily="49" charset="-128"/>
                <a:ea typeface="BIZ UDゴシック" panose="020B0400000000000000" pitchFamily="49" charset="-128"/>
              </a:rPr>
              <a:t>　</a:t>
            </a:r>
            <a:r>
              <a:rPr lang="ja-JP" altLang="ja-JP" sz="1600" u="sng" dirty="0">
                <a:latin typeface="BIZ UDゴシック" panose="020B0400000000000000" pitchFamily="49" charset="-128"/>
                <a:ea typeface="BIZ UDゴシック" panose="020B0400000000000000" pitchFamily="49" charset="-128"/>
              </a:rPr>
              <a:t>　</a:t>
            </a:r>
            <a:endParaRPr lang="en-US" altLang="ja-JP" sz="1600" u="sng" dirty="0">
              <a:latin typeface="BIZ UDゴシック" panose="020B0400000000000000" pitchFamily="49" charset="-128"/>
              <a:ea typeface="BIZ UDゴシック" panose="020B0400000000000000" pitchFamily="49" charset="-128"/>
            </a:endParaRPr>
          </a:p>
          <a:p>
            <a:endParaRPr lang="ja-JP" altLang="ja-JP" sz="1600" dirty="0">
              <a:latin typeface="BIZ UDゴシック" panose="020B0400000000000000" pitchFamily="49" charset="-128"/>
              <a:ea typeface="BIZ UDゴシック" panose="020B0400000000000000" pitchFamily="49" charset="-128"/>
            </a:endParaRPr>
          </a:p>
          <a:p>
            <a:r>
              <a:rPr lang="ja-JP" altLang="ja-JP" sz="1600" dirty="0">
                <a:latin typeface="BIZ UDゴシック" panose="020B0400000000000000" pitchFamily="49" charset="-128"/>
                <a:ea typeface="BIZ UDゴシック" panose="020B0400000000000000" pitchFamily="49" charset="-128"/>
              </a:rPr>
              <a:t>メールアドレス：</a:t>
            </a:r>
            <a:r>
              <a:rPr lang="ja-JP" altLang="ja-JP" sz="1600" u="sng" dirty="0">
                <a:latin typeface="BIZ UDゴシック" panose="020B0400000000000000" pitchFamily="49" charset="-128"/>
                <a:ea typeface="BIZ UDゴシック" panose="020B0400000000000000" pitchFamily="49" charset="-128"/>
              </a:rPr>
              <a:t>　　　　　　　　　　　　　　　　</a:t>
            </a:r>
            <a:endParaRPr lang="en-US" altLang="ja-JP" sz="1600" u="sng" dirty="0">
              <a:latin typeface="BIZ UDゴシック" panose="020B0400000000000000" pitchFamily="49" charset="-128"/>
              <a:ea typeface="BIZ UDゴシック" panose="020B0400000000000000" pitchFamily="49" charset="-128"/>
            </a:endParaRPr>
          </a:p>
          <a:p>
            <a:endParaRPr lang="ja-JP" altLang="ja-JP" sz="1600" dirty="0">
              <a:latin typeface="BIZ UDゴシック" panose="020B0400000000000000" pitchFamily="49" charset="-128"/>
              <a:ea typeface="BIZ UDゴシック" panose="020B0400000000000000" pitchFamily="49" charset="-128"/>
            </a:endParaRPr>
          </a:p>
          <a:p>
            <a:r>
              <a:rPr lang="ja-JP" altLang="ja-JP" sz="1600" dirty="0">
                <a:latin typeface="BIZ UDゴシック" panose="020B0400000000000000" pitchFamily="49" charset="-128"/>
                <a:ea typeface="BIZ UDゴシック" panose="020B0400000000000000" pitchFamily="49" charset="-128"/>
              </a:rPr>
              <a:t>参加可能日：</a:t>
            </a:r>
            <a:r>
              <a:rPr lang="ja-JP" altLang="ja-JP" sz="1600" u="sng" dirty="0">
                <a:latin typeface="BIZ UDゴシック" panose="020B0400000000000000" pitchFamily="49" charset="-128"/>
                <a:ea typeface="BIZ UDゴシック" panose="020B0400000000000000" pitchFamily="49" charset="-128"/>
              </a:rPr>
              <a:t>　両日参加　　</a:t>
            </a:r>
            <a:r>
              <a:rPr lang="en-US" altLang="ja-JP" sz="1600" u="sng" dirty="0">
                <a:latin typeface="BIZ UDゴシック" panose="020B0400000000000000" pitchFamily="49" charset="-128"/>
                <a:ea typeface="BIZ UDゴシック" panose="020B0400000000000000" pitchFamily="49" charset="-128"/>
              </a:rPr>
              <a:t>2</a:t>
            </a:r>
            <a:r>
              <a:rPr lang="ja-JP" altLang="ja-JP" sz="1600" u="sng" dirty="0">
                <a:latin typeface="BIZ UDゴシック" panose="020B0400000000000000" pitchFamily="49" charset="-128"/>
                <a:ea typeface="BIZ UDゴシック" panose="020B0400000000000000" pitchFamily="49" charset="-128"/>
              </a:rPr>
              <a:t>月</a:t>
            </a:r>
            <a:r>
              <a:rPr lang="en-US" altLang="ja-JP" sz="1600" u="sng" dirty="0">
                <a:latin typeface="BIZ UDゴシック" panose="020B0400000000000000" pitchFamily="49" charset="-128"/>
                <a:ea typeface="BIZ UDゴシック" panose="020B0400000000000000" pitchFamily="49" charset="-128"/>
              </a:rPr>
              <a:t>29</a:t>
            </a:r>
            <a:r>
              <a:rPr lang="ja-JP" altLang="ja-JP" sz="1600" u="sng" dirty="0">
                <a:latin typeface="BIZ UDゴシック" panose="020B0400000000000000" pitchFamily="49" charset="-128"/>
                <a:ea typeface="BIZ UDゴシック" panose="020B0400000000000000" pitchFamily="49" charset="-128"/>
              </a:rPr>
              <a:t>日のみ　　</a:t>
            </a:r>
            <a:r>
              <a:rPr lang="en-US" altLang="ja-JP" sz="1600" u="sng" dirty="0">
                <a:latin typeface="BIZ UDゴシック" panose="020B0400000000000000" pitchFamily="49" charset="-128"/>
                <a:ea typeface="BIZ UDゴシック" panose="020B0400000000000000" pitchFamily="49" charset="-128"/>
              </a:rPr>
              <a:t>3</a:t>
            </a:r>
            <a:r>
              <a:rPr lang="ja-JP" altLang="ja-JP" sz="1600" u="sng" dirty="0">
                <a:latin typeface="BIZ UDゴシック" panose="020B0400000000000000" pitchFamily="49" charset="-128"/>
                <a:ea typeface="BIZ UDゴシック" panose="020B0400000000000000" pitchFamily="49" charset="-128"/>
              </a:rPr>
              <a:t>月</a:t>
            </a:r>
            <a:r>
              <a:rPr lang="en-US" altLang="ja-JP" sz="1600" u="sng" dirty="0">
                <a:latin typeface="BIZ UDゴシック" panose="020B0400000000000000" pitchFamily="49" charset="-128"/>
                <a:ea typeface="BIZ UDゴシック" panose="020B0400000000000000" pitchFamily="49" charset="-128"/>
              </a:rPr>
              <a:t>1</a:t>
            </a:r>
            <a:r>
              <a:rPr lang="ja-JP" altLang="ja-JP" sz="1600" u="sng" dirty="0">
                <a:latin typeface="BIZ UDゴシック" panose="020B0400000000000000" pitchFamily="49" charset="-128"/>
                <a:ea typeface="BIZ UDゴシック" panose="020B0400000000000000" pitchFamily="49" charset="-128"/>
              </a:rPr>
              <a:t>日のみ</a:t>
            </a:r>
            <a:endParaRPr lang="en-US" altLang="ja-JP" sz="1600" u="sng" dirty="0">
              <a:latin typeface="BIZ UDゴシック" panose="020B0400000000000000" pitchFamily="49" charset="-128"/>
              <a:ea typeface="BIZ UDゴシック" panose="020B0400000000000000" pitchFamily="49" charset="-128"/>
            </a:endParaRPr>
          </a:p>
          <a:p>
            <a:endParaRPr lang="ja-JP" altLang="ja-JP" sz="1600" dirty="0">
              <a:latin typeface="BIZ UDゴシック" panose="020B0400000000000000" pitchFamily="49" charset="-128"/>
              <a:ea typeface="BIZ UDゴシック" panose="020B0400000000000000" pitchFamily="49" charset="-128"/>
            </a:endParaRPr>
          </a:p>
          <a:p>
            <a:r>
              <a:rPr lang="en-US" altLang="ja-JP" sz="1600" b="1" dirty="0">
                <a:latin typeface="BIZ UDゴシック" panose="020B0400000000000000" pitchFamily="49" charset="-128"/>
                <a:ea typeface="BIZ UDゴシック" panose="020B0400000000000000" pitchFamily="49" charset="-128"/>
              </a:rPr>
              <a:t> </a:t>
            </a:r>
            <a:endParaRPr lang="ja-JP" altLang="ja-JP" sz="1600" dirty="0">
              <a:latin typeface="BIZ UDゴシック" panose="020B0400000000000000" pitchFamily="49" charset="-128"/>
              <a:ea typeface="BIZ UDゴシック" panose="020B0400000000000000" pitchFamily="49" charset="-128"/>
            </a:endParaRPr>
          </a:p>
          <a:p>
            <a:r>
              <a:rPr lang="ja-JP" altLang="ja-JP" sz="1600" b="1" dirty="0">
                <a:latin typeface="BIZ UDゴシック" panose="020B0400000000000000" pitchFamily="49" charset="-128"/>
                <a:ea typeface="BIZ UDゴシック" panose="020B0400000000000000" pitchFamily="49" charset="-128"/>
              </a:rPr>
              <a:t>※</a:t>
            </a:r>
            <a:r>
              <a:rPr lang="en-US" altLang="ja-JP" sz="1600" b="1" dirty="0">
                <a:latin typeface="BIZ UDゴシック" panose="020B0400000000000000" pitchFamily="49" charset="-128"/>
                <a:ea typeface="BIZ UDゴシック" panose="020B0400000000000000" pitchFamily="49" charset="-128"/>
              </a:rPr>
              <a:t>1</a:t>
            </a:r>
            <a:r>
              <a:rPr lang="ja-JP" altLang="ja-JP" sz="1600" b="1" dirty="0">
                <a:latin typeface="BIZ UDゴシック" panose="020B0400000000000000" pitchFamily="49" charset="-128"/>
                <a:ea typeface="BIZ UDゴシック" panose="020B0400000000000000" pitchFamily="49" charset="-128"/>
              </a:rPr>
              <a:t>日のみの参加も受付けますが、参加希望が多い場合には</a:t>
            </a:r>
            <a:endParaRPr lang="en-US" altLang="ja-JP" sz="1600" b="1" dirty="0">
              <a:latin typeface="BIZ UDゴシック" panose="020B0400000000000000" pitchFamily="49" charset="-128"/>
              <a:ea typeface="BIZ UDゴシック" panose="020B0400000000000000" pitchFamily="49" charset="-128"/>
            </a:endParaRPr>
          </a:p>
          <a:p>
            <a:r>
              <a:rPr lang="ja-JP" altLang="en-US" sz="1600" b="1" dirty="0">
                <a:latin typeface="BIZ UDゴシック" panose="020B0400000000000000" pitchFamily="49" charset="-128"/>
                <a:ea typeface="BIZ UDゴシック" panose="020B0400000000000000" pitchFamily="49" charset="-128"/>
              </a:rPr>
              <a:t>　</a:t>
            </a:r>
            <a:r>
              <a:rPr lang="ja-JP" altLang="ja-JP" sz="1600" b="1" dirty="0">
                <a:latin typeface="BIZ UDゴシック" panose="020B0400000000000000" pitchFamily="49" charset="-128"/>
                <a:ea typeface="BIZ UDゴシック" panose="020B0400000000000000" pitchFamily="49" charset="-128"/>
              </a:rPr>
              <a:t>両日参加の方を優先させていただきます。</a:t>
            </a:r>
            <a:endParaRPr lang="ja-JP" altLang="ja-JP" sz="1600" dirty="0">
              <a:latin typeface="BIZ UDゴシック" panose="020B0400000000000000" pitchFamily="49" charset="-128"/>
              <a:ea typeface="BIZ UDゴシック" panose="020B0400000000000000" pitchFamily="49" charset="-128"/>
            </a:endParaRPr>
          </a:p>
          <a:p>
            <a:r>
              <a:rPr lang="ja-JP" altLang="ja-JP" sz="1600" b="1" dirty="0">
                <a:latin typeface="BIZ UDゴシック" panose="020B0400000000000000" pitchFamily="49" charset="-128"/>
                <a:ea typeface="BIZ UDゴシック" panose="020B0400000000000000" pitchFamily="49" charset="-128"/>
              </a:rPr>
              <a:t>締切日：</a:t>
            </a:r>
            <a:r>
              <a:rPr lang="ja-JP" altLang="en-US" sz="1600" b="1" dirty="0">
                <a:latin typeface="BIZ UDゴシック" panose="020B0400000000000000" pitchFamily="49" charset="-128"/>
                <a:ea typeface="BIZ UDゴシック" panose="020B0400000000000000" pitchFamily="49" charset="-128"/>
              </a:rPr>
              <a:t>２</a:t>
            </a:r>
            <a:r>
              <a:rPr lang="ja-JP" altLang="ja-JP" sz="1600" b="1" dirty="0">
                <a:latin typeface="BIZ UDゴシック" panose="020B0400000000000000" pitchFamily="49" charset="-128"/>
                <a:ea typeface="BIZ UDゴシック" panose="020B0400000000000000" pitchFamily="49" charset="-128"/>
              </a:rPr>
              <a:t>月</a:t>
            </a:r>
            <a:r>
              <a:rPr lang="ja-JP" altLang="en-US" sz="1600" b="1" dirty="0">
                <a:latin typeface="BIZ UDゴシック" panose="020B0400000000000000" pitchFamily="49" charset="-128"/>
                <a:ea typeface="BIZ UDゴシック" panose="020B0400000000000000" pitchFamily="49" charset="-128"/>
              </a:rPr>
              <a:t>２１</a:t>
            </a:r>
            <a:r>
              <a:rPr lang="ja-JP" altLang="ja-JP" sz="1600" b="1" dirty="0">
                <a:latin typeface="BIZ UDゴシック" panose="020B0400000000000000" pitchFamily="49" charset="-128"/>
                <a:ea typeface="BIZ UDゴシック" panose="020B0400000000000000" pitchFamily="49" charset="-128"/>
              </a:rPr>
              <a:t>日（</a:t>
            </a:r>
            <a:r>
              <a:rPr lang="ja-JP" altLang="en-US" sz="1600" b="1" dirty="0">
                <a:latin typeface="BIZ UDゴシック" panose="020B0400000000000000" pitchFamily="49" charset="-128"/>
                <a:ea typeface="BIZ UDゴシック" panose="020B0400000000000000" pitchFamily="49" charset="-128"/>
              </a:rPr>
              <a:t>金</a:t>
            </a:r>
            <a:r>
              <a:rPr lang="ja-JP" altLang="ja-JP" sz="1600" b="1" dirty="0">
                <a:latin typeface="BIZ UDゴシック" panose="020B0400000000000000" pitchFamily="49" charset="-128"/>
                <a:ea typeface="BIZ UDゴシック" panose="020B0400000000000000" pitchFamily="49" charset="-128"/>
              </a:rPr>
              <a:t>）まで</a:t>
            </a:r>
            <a:endParaRPr lang="ja-JP" altLang="ja-JP" sz="1600" dirty="0">
              <a:latin typeface="BIZ UDゴシック" panose="020B0400000000000000" pitchFamily="49" charset="-128"/>
              <a:ea typeface="BIZ UDゴシック" panose="020B0400000000000000" pitchFamily="49" charset="-128"/>
            </a:endParaRPr>
          </a:p>
          <a:p>
            <a:r>
              <a:rPr lang="ja-JP" altLang="ja-JP" sz="1600" b="1" dirty="0">
                <a:latin typeface="BIZ UDゴシック" panose="020B0400000000000000" pitchFamily="49" charset="-128"/>
                <a:ea typeface="BIZ UDゴシック" panose="020B0400000000000000" pitchFamily="49" charset="-128"/>
              </a:rPr>
              <a:t>　　　　　　　　　　　　　　　　　</a:t>
            </a:r>
            <a:r>
              <a:rPr lang="ja-JP" altLang="en-US" sz="1600" b="1" dirty="0">
                <a:latin typeface="BIZ UDゴシック" panose="020B0400000000000000" pitchFamily="49" charset="-128"/>
                <a:ea typeface="BIZ UDゴシック" panose="020B0400000000000000" pitchFamily="49" charset="-128"/>
              </a:rPr>
              <a:t>　　　</a:t>
            </a:r>
            <a:r>
              <a:rPr lang="en-US" altLang="ja-JP" sz="1600" b="1" dirty="0">
                <a:latin typeface="BIZ UDゴシック" panose="020B0400000000000000" pitchFamily="49" charset="-128"/>
                <a:ea typeface="BIZ UDゴシック" panose="020B0400000000000000" pitchFamily="49" charset="-128"/>
              </a:rPr>
              <a:t>FAX:096-373-7220</a:t>
            </a:r>
            <a:endParaRPr lang="ja-JP" altLang="ja-JP" sz="16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76407422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TotalTime>
  <Words>353</Words>
  <Application>Microsoft Office PowerPoint</Application>
  <PresentationFormat>画面に合わせる (4:3)</PresentationFormat>
  <Paragraphs>52</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BIZ UDPゴシック</vt:lpstr>
      <vt:lpstr>BIZ UDゴシック</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はつお いけだ</dc:creator>
  <cp:lastModifiedBy>はつお いけだ</cp:lastModifiedBy>
  <cp:revision>25</cp:revision>
  <cp:lastPrinted>2020-01-07T07:59:32Z</cp:lastPrinted>
  <dcterms:created xsi:type="dcterms:W3CDTF">2019-12-25T05:25:22Z</dcterms:created>
  <dcterms:modified xsi:type="dcterms:W3CDTF">2020-01-07T08:08:27Z</dcterms:modified>
</cp:coreProperties>
</file>